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02" r:id="rId2"/>
    <p:sldId id="258" r:id="rId3"/>
    <p:sldId id="257" r:id="rId4"/>
    <p:sldId id="259" r:id="rId5"/>
    <p:sldId id="260" r:id="rId6"/>
    <p:sldId id="261" r:id="rId7"/>
    <p:sldId id="262" r:id="rId8"/>
    <p:sldId id="263" r:id="rId9"/>
    <p:sldId id="273" r:id="rId10"/>
    <p:sldId id="272" r:id="rId11"/>
    <p:sldId id="277" r:id="rId12"/>
    <p:sldId id="278" r:id="rId13"/>
    <p:sldId id="279" r:id="rId14"/>
    <p:sldId id="280" r:id="rId15"/>
    <p:sldId id="281" r:id="rId16"/>
    <p:sldId id="282" r:id="rId17"/>
    <p:sldId id="283" r:id="rId18"/>
    <p:sldId id="284" r:id="rId19"/>
    <p:sldId id="285" r:id="rId20"/>
    <p:sldId id="286" r:id="rId21"/>
    <p:sldId id="288" r:id="rId22"/>
    <p:sldId id="289" r:id="rId23"/>
    <p:sldId id="287" r:id="rId24"/>
    <p:sldId id="290" r:id="rId25"/>
    <p:sldId id="291" r:id="rId26"/>
    <p:sldId id="292" r:id="rId27"/>
    <p:sldId id="298" r:id="rId28"/>
    <p:sldId id="293" r:id="rId29"/>
    <p:sldId id="299" r:id="rId30"/>
    <p:sldId id="300" r:id="rId31"/>
    <p:sldId id="294" r:id="rId32"/>
    <p:sldId id="295" r:id="rId33"/>
    <p:sldId id="301" r:id="rId34"/>
    <p:sldId id="296" r:id="rId35"/>
    <p:sldId id="303" r:id="rId36"/>
    <p:sldId id="312" r:id="rId37"/>
    <p:sldId id="304" r:id="rId38"/>
    <p:sldId id="305" r:id="rId39"/>
    <p:sldId id="306" r:id="rId40"/>
    <p:sldId id="307" r:id="rId41"/>
    <p:sldId id="309" r:id="rId42"/>
    <p:sldId id="310" r:id="rId43"/>
    <p:sldId id="311" r:id="rId44"/>
    <p:sldId id="308" r:id="rId45"/>
    <p:sldId id="297" r:id="rId46"/>
    <p:sldId id="31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D58"/>
    <a:srgbClr val="43208B"/>
    <a:srgbClr val="1216BE"/>
    <a:srgbClr val="4C2363"/>
    <a:srgbClr val="B5E639"/>
    <a:srgbClr val="FF8181"/>
    <a:srgbClr val="763799"/>
    <a:srgbClr val="DCAEF0"/>
    <a:srgbClr val="4FABF7"/>
    <a:srgbClr val="5F2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D21A5-4735-42E0-9A57-37D1D3633AD3}" v="504" dt="2023-07-01T12:32:34.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varScale="1">
        <p:scale>
          <a:sx n="77" d="100"/>
          <a:sy n="77" d="100"/>
        </p:scale>
        <p:origin x="384" y="56"/>
      </p:cViewPr>
      <p:guideLst/>
    </p:cSldViewPr>
  </p:slideViewPr>
  <p:notesTextViewPr>
    <p:cViewPr>
      <p:scale>
        <a:sx n="1" d="1"/>
        <a:sy n="1" d="1"/>
      </p:scale>
      <p:origin x="0" y="0"/>
    </p:cViewPr>
  </p:notesTextViewPr>
  <p:sorterViewPr>
    <p:cViewPr>
      <p:scale>
        <a:sx n="100" d="100"/>
        <a:sy n="100" d="100"/>
      </p:scale>
      <p:origin x="0" y="-266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subhamjena@outlook.com" userId="a182a72838e2c40d" providerId="LiveId" clId="{71CD21A5-4735-42E0-9A57-37D1D3633AD3}"/>
    <pc:docChg chg="undo redo custSel addSld delSld modSld sldOrd">
      <pc:chgData name="saisubhamjena@outlook.com" userId="a182a72838e2c40d" providerId="LiveId" clId="{71CD21A5-4735-42E0-9A57-37D1D3633AD3}" dt="2023-07-07T23:49:27.380" v="18664"/>
      <pc:docMkLst>
        <pc:docMk/>
      </pc:docMkLst>
      <pc:sldChg chg="del modTransition modAnim">
        <pc:chgData name="saisubhamjena@outlook.com" userId="a182a72838e2c40d" providerId="LiveId" clId="{71CD21A5-4735-42E0-9A57-37D1D3633AD3}" dt="2023-07-02T09:02:21.972" v="3813" actId="47"/>
        <pc:sldMkLst>
          <pc:docMk/>
          <pc:sldMk cId="3812775475" sldId="256"/>
        </pc:sldMkLst>
      </pc:sldChg>
      <pc:sldChg chg="modSp mod">
        <pc:chgData name="saisubhamjena@outlook.com" userId="a182a72838e2c40d" providerId="LiveId" clId="{71CD21A5-4735-42E0-9A57-37D1D3633AD3}" dt="2023-06-30T09:42:27.796" v="104" actId="14100"/>
        <pc:sldMkLst>
          <pc:docMk/>
          <pc:sldMk cId="2749757297" sldId="257"/>
        </pc:sldMkLst>
        <pc:spChg chg="mod">
          <ac:chgData name="saisubhamjena@outlook.com" userId="a182a72838e2c40d" providerId="LiveId" clId="{71CD21A5-4735-42E0-9A57-37D1D3633AD3}" dt="2023-06-30T08:32:25.530" v="1" actId="14100"/>
          <ac:spMkLst>
            <pc:docMk/>
            <pc:sldMk cId="2749757297" sldId="257"/>
            <ac:spMk id="5" creationId="{89E0AA82-4435-FC3B-8144-59BFB8737CDE}"/>
          </ac:spMkLst>
        </pc:spChg>
        <pc:spChg chg="mod">
          <ac:chgData name="saisubhamjena@outlook.com" userId="a182a72838e2c40d" providerId="LiveId" clId="{71CD21A5-4735-42E0-9A57-37D1D3633AD3}" dt="2023-06-30T09:39:39.754" v="91" actId="108"/>
          <ac:spMkLst>
            <pc:docMk/>
            <pc:sldMk cId="2749757297" sldId="257"/>
            <ac:spMk id="9" creationId="{330A7C12-780E-7EBF-2301-C0F6EDD55BD3}"/>
          </ac:spMkLst>
        </pc:spChg>
        <pc:spChg chg="mod">
          <ac:chgData name="saisubhamjena@outlook.com" userId="a182a72838e2c40d" providerId="LiveId" clId="{71CD21A5-4735-42E0-9A57-37D1D3633AD3}" dt="2023-06-30T09:39:39.754" v="91" actId="108"/>
          <ac:spMkLst>
            <pc:docMk/>
            <pc:sldMk cId="2749757297" sldId="257"/>
            <ac:spMk id="10" creationId="{082F273B-6A34-8E11-EA6E-ECFE342BC49A}"/>
          </ac:spMkLst>
        </pc:spChg>
        <pc:spChg chg="mod">
          <ac:chgData name="saisubhamjena@outlook.com" userId="a182a72838e2c40d" providerId="LiveId" clId="{71CD21A5-4735-42E0-9A57-37D1D3633AD3}" dt="2023-06-30T09:39:39.754" v="91" actId="108"/>
          <ac:spMkLst>
            <pc:docMk/>
            <pc:sldMk cId="2749757297" sldId="257"/>
            <ac:spMk id="11" creationId="{6E0A28D4-88B9-E7FF-33D2-A1D378C13A28}"/>
          </ac:spMkLst>
        </pc:spChg>
        <pc:spChg chg="mod">
          <ac:chgData name="saisubhamjena@outlook.com" userId="a182a72838e2c40d" providerId="LiveId" clId="{71CD21A5-4735-42E0-9A57-37D1D3633AD3}" dt="2023-06-30T09:39:39.754" v="91" actId="108"/>
          <ac:spMkLst>
            <pc:docMk/>
            <pc:sldMk cId="2749757297" sldId="257"/>
            <ac:spMk id="12" creationId="{9C99D189-7D25-0848-FE6B-41A43FBC1377}"/>
          </ac:spMkLst>
        </pc:spChg>
        <pc:spChg chg="mod">
          <ac:chgData name="saisubhamjena@outlook.com" userId="a182a72838e2c40d" providerId="LiveId" clId="{71CD21A5-4735-42E0-9A57-37D1D3633AD3}" dt="2023-06-30T09:39:39.754" v="91" actId="108"/>
          <ac:spMkLst>
            <pc:docMk/>
            <pc:sldMk cId="2749757297" sldId="257"/>
            <ac:spMk id="13" creationId="{1E61AF90-B9C6-6746-F1C4-C7E5BFA42546}"/>
          </ac:spMkLst>
        </pc:spChg>
        <pc:spChg chg="mod">
          <ac:chgData name="saisubhamjena@outlook.com" userId="a182a72838e2c40d" providerId="LiveId" clId="{71CD21A5-4735-42E0-9A57-37D1D3633AD3}" dt="2023-06-30T09:42:27.796" v="104" actId="14100"/>
          <ac:spMkLst>
            <pc:docMk/>
            <pc:sldMk cId="2749757297" sldId="257"/>
            <ac:spMk id="16" creationId="{8E5B0221-23D0-7B9C-98D9-E05C7C7DB4C9}"/>
          </ac:spMkLst>
        </pc:spChg>
        <pc:spChg chg="mod">
          <ac:chgData name="saisubhamjena@outlook.com" userId="a182a72838e2c40d" providerId="LiveId" clId="{71CD21A5-4735-42E0-9A57-37D1D3633AD3}" dt="2023-06-30T09:39:39.754" v="91" actId="108"/>
          <ac:spMkLst>
            <pc:docMk/>
            <pc:sldMk cId="2749757297" sldId="257"/>
            <ac:spMk id="17" creationId="{02819069-BB6A-348E-BFE2-F0EFB48A5009}"/>
          </ac:spMkLst>
        </pc:spChg>
        <pc:spChg chg="mod">
          <ac:chgData name="saisubhamjena@outlook.com" userId="a182a72838e2c40d" providerId="LiveId" clId="{71CD21A5-4735-42E0-9A57-37D1D3633AD3}" dt="2023-06-30T09:39:39.754" v="91" actId="108"/>
          <ac:spMkLst>
            <pc:docMk/>
            <pc:sldMk cId="2749757297" sldId="257"/>
            <ac:spMk id="18" creationId="{3B452243-1537-EC4C-3193-F245B4A41341}"/>
          </ac:spMkLst>
        </pc:spChg>
        <pc:spChg chg="mod">
          <ac:chgData name="saisubhamjena@outlook.com" userId="a182a72838e2c40d" providerId="LiveId" clId="{71CD21A5-4735-42E0-9A57-37D1D3633AD3}" dt="2023-06-30T09:39:39.754" v="91" actId="108"/>
          <ac:spMkLst>
            <pc:docMk/>
            <pc:sldMk cId="2749757297" sldId="257"/>
            <ac:spMk id="19" creationId="{D0E95BB3-15DF-850B-B1BF-19CE03EA9845}"/>
          </ac:spMkLst>
        </pc:spChg>
        <pc:spChg chg="mod">
          <ac:chgData name="saisubhamjena@outlook.com" userId="a182a72838e2c40d" providerId="LiveId" clId="{71CD21A5-4735-42E0-9A57-37D1D3633AD3}" dt="2023-06-30T09:39:39.754" v="91" actId="108"/>
          <ac:spMkLst>
            <pc:docMk/>
            <pc:sldMk cId="2749757297" sldId="257"/>
            <ac:spMk id="20" creationId="{C6FE16E1-AD32-0C36-FF52-AC66DCA011FE}"/>
          </ac:spMkLst>
        </pc:spChg>
        <pc:spChg chg="mod">
          <ac:chgData name="saisubhamjena@outlook.com" userId="a182a72838e2c40d" providerId="LiveId" clId="{71CD21A5-4735-42E0-9A57-37D1D3633AD3}" dt="2023-06-30T09:39:39.754" v="91" actId="108"/>
          <ac:spMkLst>
            <pc:docMk/>
            <pc:sldMk cId="2749757297" sldId="257"/>
            <ac:spMk id="22" creationId="{4C56471E-F113-7E04-3EEE-6D70447E842B}"/>
          </ac:spMkLst>
        </pc:spChg>
        <pc:spChg chg="mod">
          <ac:chgData name="saisubhamjena@outlook.com" userId="a182a72838e2c40d" providerId="LiveId" clId="{71CD21A5-4735-42E0-9A57-37D1D3633AD3}" dt="2023-06-30T09:39:39.754" v="91" actId="108"/>
          <ac:spMkLst>
            <pc:docMk/>
            <pc:sldMk cId="2749757297" sldId="257"/>
            <ac:spMk id="23" creationId="{6D2DFB1A-EF62-3D28-23EC-048B5108E97D}"/>
          </ac:spMkLst>
        </pc:spChg>
        <pc:spChg chg="mod">
          <ac:chgData name="saisubhamjena@outlook.com" userId="a182a72838e2c40d" providerId="LiveId" clId="{71CD21A5-4735-42E0-9A57-37D1D3633AD3}" dt="2023-06-30T09:39:39.754" v="91" actId="108"/>
          <ac:spMkLst>
            <pc:docMk/>
            <pc:sldMk cId="2749757297" sldId="257"/>
            <ac:spMk id="24" creationId="{9F3B20F8-5B43-5912-35B1-FC09288FAA41}"/>
          </ac:spMkLst>
        </pc:spChg>
        <pc:spChg chg="mod">
          <ac:chgData name="saisubhamjena@outlook.com" userId="a182a72838e2c40d" providerId="LiveId" clId="{71CD21A5-4735-42E0-9A57-37D1D3633AD3}" dt="2023-06-30T09:39:39.754" v="91" actId="108"/>
          <ac:spMkLst>
            <pc:docMk/>
            <pc:sldMk cId="2749757297" sldId="257"/>
            <ac:spMk id="25" creationId="{A6AEDE6B-4D90-4C3D-0BC8-2E837FC87374}"/>
          </ac:spMkLst>
        </pc:spChg>
        <pc:spChg chg="mod">
          <ac:chgData name="saisubhamjena@outlook.com" userId="a182a72838e2c40d" providerId="LiveId" clId="{71CD21A5-4735-42E0-9A57-37D1D3633AD3}" dt="2023-06-30T09:39:39.754" v="91" actId="108"/>
          <ac:spMkLst>
            <pc:docMk/>
            <pc:sldMk cId="2749757297" sldId="257"/>
            <ac:spMk id="26" creationId="{6E742B06-4DE7-2E03-09BD-165B0BBF6A71}"/>
          </ac:spMkLst>
        </pc:spChg>
        <pc:spChg chg="mod">
          <ac:chgData name="saisubhamjena@outlook.com" userId="a182a72838e2c40d" providerId="LiveId" clId="{71CD21A5-4735-42E0-9A57-37D1D3633AD3}" dt="2023-06-30T09:39:39.754" v="91" actId="108"/>
          <ac:spMkLst>
            <pc:docMk/>
            <pc:sldMk cId="2749757297" sldId="257"/>
            <ac:spMk id="28" creationId="{3625E5EF-471A-D76F-E97C-0A088067DC6A}"/>
          </ac:spMkLst>
        </pc:spChg>
        <pc:spChg chg="mod">
          <ac:chgData name="saisubhamjena@outlook.com" userId="a182a72838e2c40d" providerId="LiveId" clId="{71CD21A5-4735-42E0-9A57-37D1D3633AD3}" dt="2023-06-30T09:39:39.754" v="91" actId="108"/>
          <ac:spMkLst>
            <pc:docMk/>
            <pc:sldMk cId="2749757297" sldId="257"/>
            <ac:spMk id="29" creationId="{ABAA29F8-00F3-8459-6E6F-7227A94EC62E}"/>
          </ac:spMkLst>
        </pc:spChg>
        <pc:spChg chg="mod">
          <ac:chgData name="saisubhamjena@outlook.com" userId="a182a72838e2c40d" providerId="LiveId" clId="{71CD21A5-4735-42E0-9A57-37D1D3633AD3}" dt="2023-06-30T09:39:39.754" v="91" actId="108"/>
          <ac:spMkLst>
            <pc:docMk/>
            <pc:sldMk cId="2749757297" sldId="257"/>
            <ac:spMk id="30" creationId="{61844F89-0AEB-5458-92B0-9EFCD672A7AF}"/>
          </ac:spMkLst>
        </pc:spChg>
        <pc:spChg chg="mod">
          <ac:chgData name="saisubhamjena@outlook.com" userId="a182a72838e2c40d" providerId="LiveId" clId="{71CD21A5-4735-42E0-9A57-37D1D3633AD3}" dt="2023-06-30T09:39:39.754" v="91" actId="108"/>
          <ac:spMkLst>
            <pc:docMk/>
            <pc:sldMk cId="2749757297" sldId="257"/>
            <ac:spMk id="31" creationId="{F8D1AEA2-1485-E060-27A4-2D4D2F2FCF33}"/>
          </ac:spMkLst>
        </pc:spChg>
        <pc:spChg chg="mod">
          <ac:chgData name="saisubhamjena@outlook.com" userId="a182a72838e2c40d" providerId="LiveId" clId="{71CD21A5-4735-42E0-9A57-37D1D3633AD3}" dt="2023-06-30T09:39:39.754" v="91" actId="108"/>
          <ac:spMkLst>
            <pc:docMk/>
            <pc:sldMk cId="2749757297" sldId="257"/>
            <ac:spMk id="32" creationId="{0A1C2E71-EFD2-A7E4-DBED-346C47DAC9A5}"/>
          </ac:spMkLst>
        </pc:spChg>
        <pc:spChg chg="mod">
          <ac:chgData name="saisubhamjena@outlook.com" userId="a182a72838e2c40d" providerId="LiveId" clId="{71CD21A5-4735-42E0-9A57-37D1D3633AD3}" dt="2023-06-30T09:39:39.754" v="91" actId="108"/>
          <ac:spMkLst>
            <pc:docMk/>
            <pc:sldMk cId="2749757297" sldId="257"/>
            <ac:spMk id="34" creationId="{41CF57B4-1B4F-60AA-D4AF-4DA221FC9E37}"/>
          </ac:spMkLst>
        </pc:spChg>
        <pc:spChg chg="mod">
          <ac:chgData name="saisubhamjena@outlook.com" userId="a182a72838e2c40d" providerId="LiveId" clId="{71CD21A5-4735-42E0-9A57-37D1D3633AD3}" dt="2023-06-30T09:39:39.754" v="91" actId="108"/>
          <ac:spMkLst>
            <pc:docMk/>
            <pc:sldMk cId="2749757297" sldId="257"/>
            <ac:spMk id="35" creationId="{7BDE1C6C-A21F-A652-E07D-A23CC3BF8B74}"/>
          </ac:spMkLst>
        </pc:spChg>
        <pc:spChg chg="mod">
          <ac:chgData name="saisubhamjena@outlook.com" userId="a182a72838e2c40d" providerId="LiveId" clId="{71CD21A5-4735-42E0-9A57-37D1D3633AD3}" dt="2023-06-30T09:39:39.754" v="91" actId="108"/>
          <ac:spMkLst>
            <pc:docMk/>
            <pc:sldMk cId="2749757297" sldId="257"/>
            <ac:spMk id="36" creationId="{320068E5-FEDB-4B60-255F-54BCBD7E65B8}"/>
          </ac:spMkLst>
        </pc:spChg>
        <pc:spChg chg="mod">
          <ac:chgData name="saisubhamjena@outlook.com" userId="a182a72838e2c40d" providerId="LiveId" clId="{71CD21A5-4735-42E0-9A57-37D1D3633AD3}" dt="2023-06-30T09:39:39.754" v="91" actId="108"/>
          <ac:spMkLst>
            <pc:docMk/>
            <pc:sldMk cId="2749757297" sldId="257"/>
            <ac:spMk id="37" creationId="{486CA9DC-B9A6-E8EB-2B71-9084B7601C9F}"/>
          </ac:spMkLst>
        </pc:spChg>
        <pc:spChg chg="mod">
          <ac:chgData name="saisubhamjena@outlook.com" userId="a182a72838e2c40d" providerId="LiveId" clId="{71CD21A5-4735-42E0-9A57-37D1D3633AD3}" dt="2023-06-30T09:39:39.754" v="91" actId="108"/>
          <ac:spMkLst>
            <pc:docMk/>
            <pc:sldMk cId="2749757297" sldId="257"/>
            <ac:spMk id="38" creationId="{5D64BB99-1205-86AC-BE1E-204FBF559EA8}"/>
          </ac:spMkLst>
        </pc:spChg>
        <pc:spChg chg="mod">
          <ac:chgData name="saisubhamjena@outlook.com" userId="a182a72838e2c40d" providerId="LiveId" clId="{71CD21A5-4735-42E0-9A57-37D1D3633AD3}" dt="2023-06-30T09:39:39.754" v="91" actId="108"/>
          <ac:spMkLst>
            <pc:docMk/>
            <pc:sldMk cId="2749757297" sldId="257"/>
            <ac:spMk id="40" creationId="{359F68AD-0C11-E1D3-353D-3442629EFB5B}"/>
          </ac:spMkLst>
        </pc:spChg>
        <pc:spChg chg="mod">
          <ac:chgData name="saisubhamjena@outlook.com" userId="a182a72838e2c40d" providerId="LiveId" clId="{71CD21A5-4735-42E0-9A57-37D1D3633AD3}" dt="2023-06-30T09:39:39.754" v="91" actId="108"/>
          <ac:spMkLst>
            <pc:docMk/>
            <pc:sldMk cId="2749757297" sldId="257"/>
            <ac:spMk id="41" creationId="{B708AE7B-5E71-4F45-BDC0-0644C4F81D2A}"/>
          </ac:spMkLst>
        </pc:spChg>
        <pc:spChg chg="mod">
          <ac:chgData name="saisubhamjena@outlook.com" userId="a182a72838e2c40d" providerId="LiveId" clId="{71CD21A5-4735-42E0-9A57-37D1D3633AD3}" dt="2023-06-30T09:39:39.754" v="91" actId="108"/>
          <ac:spMkLst>
            <pc:docMk/>
            <pc:sldMk cId="2749757297" sldId="257"/>
            <ac:spMk id="42" creationId="{D94AE5B4-068F-79B9-1A77-B959B5C546EC}"/>
          </ac:spMkLst>
        </pc:spChg>
        <pc:spChg chg="mod">
          <ac:chgData name="saisubhamjena@outlook.com" userId="a182a72838e2c40d" providerId="LiveId" clId="{71CD21A5-4735-42E0-9A57-37D1D3633AD3}" dt="2023-06-30T09:39:39.754" v="91" actId="108"/>
          <ac:spMkLst>
            <pc:docMk/>
            <pc:sldMk cId="2749757297" sldId="257"/>
            <ac:spMk id="43" creationId="{3056F2C8-A905-9887-1909-D0F0AEC18760}"/>
          </ac:spMkLst>
        </pc:spChg>
        <pc:spChg chg="mod">
          <ac:chgData name="saisubhamjena@outlook.com" userId="a182a72838e2c40d" providerId="LiveId" clId="{71CD21A5-4735-42E0-9A57-37D1D3633AD3}" dt="2023-06-30T09:40:02.410" v="94" actId="14100"/>
          <ac:spMkLst>
            <pc:docMk/>
            <pc:sldMk cId="2749757297" sldId="257"/>
            <ac:spMk id="44" creationId="{8FF9F3D0-2E25-E0A3-3A98-BA5B4C464B55}"/>
          </ac:spMkLst>
        </pc:spChg>
        <pc:spChg chg="mod">
          <ac:chgData name="saisubhamjena@outlook.com" userId="a182a72838e2c40d" providerId="LiveId" clId="{71CD21A5-4735-42E0-9A57-37D1D3633AD3}" dt="2023-06-30T09:39:39.754" v="91" actId="108"/>
          <ac:spMkLst>
            <pc:docMk/>
            <pc:sldMk cId="2749757297" sldId="257"/>
            <ac:spMk id="46" creationId="{BA4AF544-5DA7-65CC-2E60-8CA50B57DA74}"/>
          </ac:spMkLst>
        </pc:spChg>
        <pc:spChg chg="mod">
          <ac:chgData name="saisubhamjena@outlook.com" userId="a182a72838e2c40d" providerId="LiveId" clId="{71CD21A5-4735-42E0-9A57-37D1D3633AD3}" dt="2023-06-30T09:39:39.754" v="91" actId="108"/>
          <ac:spMkLst>
            <pc:docMk/>
            <pc:sldMk cId="2749757297" sldId="257"/>
            <ac:spMk id="47" creationId="{FFF202BD-6C10-F82A-68D1-B0093A137FE0}"/>
          </ac:spMkLst>
        </pc:spChg>
        <pc:spChg chg="mod">
          <ac:chgData name="saisubhamjena@outlook.com" userId="a182a72838e2c40d" providerId="LiveId" clId="{71CD21A5-4735-42E0-9A57-37D1D3633AD3}" dt="2023-06-30T09:39:39.754" v="91" actId="108"/>
          <ac:spMkLst>
            <pc:docMk/>
            <pc:sldMk cId="2749757297" sldId="257"/>
            <ac:spMk id="48" creationId="{23491D7C-9124-01B4-859B-F413D2A47366}"/>
          </ac:spMkLst>
        </pc:spChg>
        <pc:spChg chg="mod">
          <ac:chgData name="saisubhamjena@outlook.com" userId="a182a72838e2c40d" providerId="LiveId" clId="{71CD21A5-4735-42E0-9A57-37D1D3633AD3}" dt="2023-06-30T09:39:39.754" v="91" actId="108"/>
          <ac:spMkLst>
            <pc:docMk/>
            <pc:sldMk cId="2749757297" sldId="257"/>
            <ac:spMk id="49" creationId="{1E672229-A558-4347-A0BB-A0A59B98AFA5}"/>
          </ac:spMkLst>
        </pc:spChg>
        <pc:spChg chg="mod">
          <ac:chgData name="saisubhamjena@outlook.com" userId="a182a72838e2c40d" providerId="LiveId" clId="{71CD21A5-4735-42E0-9A57-37D1D3633AD3}" dt="2023-06-30T09:39:39.754" v="91" actId="108"/>
          <ac:spMkLst>
            <pc:docMk/>
            <pc:sldMk cId="2749757297" sldId="257"/>
            <ac:spMk id="50" creationId="{802038A4-7E68-250E-21FD-3410773CE04A}"/>
          </ac:spMkLst>
        </pc:spChg>
        <pc:grpChg chg="mod">
          <ac:chgData name="saisubhamjena@outlook.com" userId="a182a72838e2c40d" providerId="LiveId" clId="{71CD21A5-4735-42E0-9A57-37D1D3633AD3}" dt="2023-06-30T09:39:50.360" v="93" actId="14100"/>
          <ac:grpSpMkLst>
            <pc:docMk/>
            <pc:sldMk cId="2749757297" sldId="257"/>
            <ac:grpSpMk id="51" creationId="{8D0AB0EA-B14D-7D84-5FDC-EAC0D90E1830}"/>
          </ac:grpSpMkLst>
        </pc:grpChg>
      </pc:sldChg>
      <pc:sldChg chg="modSp add mod ord">
        <pc:chgData name="saisubhamjena@outlook.com" userId="a182a72838e2c40d" providerId="LiveId" clId="{71CD21A5-4735-42E0-9A57-37D1D3633AD3}" dt="2023-06-30T09:42:19.655" v="103" actId="14100"/>
        <pc:sldMkLst>
          <pc:docMk/>
          <pc:sldMk cId="655388703" sldId="258"/>
        </pc:sldMkLst>
        <pc:spChg chg="mod">
          <ac:chgData name="saisubhamjena@outlook.com" userId="a182a72838e2c40d" providerId="LiveId" clId="{71CD21A5-4735-42E0-9A57-37D1D3633AD3}" dt="2023-06-30T09:31:28.130" v="38" actId="207"/>
          <ac:spMkLst>
            <pc:docMk/>
            <pc:sldMk cId="655388703" sldId="258"/>
            <ac:spMk id="9" creationId="{330A7C12-780E-7EBF-2301-C0F6EDD55BD3}"/>
          </ac:spMkLst>
        </pc:spChg>
        <pc:spChg chg="mod">
          <ac:chgData name="saisubhamjena@outlook.com" userId="a182a72838e2c40d" providerId="LiveId" clId="{71CD21A5-4735-42E0-9A57-37D1D3633AD3}" dt="2023-06-30T09:24:12.304" v="5" actId="207"/>
          <ac:spMkLst>
            <pc:docMk/>
            <pc:sldMk cId="655388703" sldId="258"/>
            <ac:spMk id="10" creationId="{082F273B-6A34-8E11-EA6E-ECFE342BC49A}"/>
          </ac:spMkLst>
        </pc:spChg>
        <pc:spChg chg="mod">
          <ac:chgData name="saisubhamjena@outlook.com" userId="a182a72838e2c40d" providerId="LiveId" clId="{71CD21A5-4735-42E0-9A57-37D1D3633AD3}" dt="2023-06-30T09:42:19.655" v="103" actId="14100"/>
          <ac:spMkLst>
            <pc:docMk/>
            <pc:sldMk cId="655388703" sldId="258"/>
            <ac:spMk id="11" creationId="{6E0A28D4-88B9-E7FF-33D2-A1D378C13A28}"/>
          </ac:spMkLst>
        </pc:spChg>
        <pc:spChg chg="mod">
          <ac:chgData name="saisubhamjena@outlook.com" userId="a182a72838e2c40d" providerId="LiveId" clId="{71CD21A5-4735-42E0-9A57-37D1D3633AD3}" dt="2023-06-30T09:29:40.610" v="26" actId="207"/>
          <ac:spMkLst>
            <pc:docMk/>
            <pc:sldMk cId="655388703" sldId="258"/>
            <ac:spMk id="12" creationId="{9C99D189-7D25-0848-FE6B-41A43FBC1377}"/>
          </ac:spMkLst>
        </pc:spChg>
        <pc:spChg chg="mod">
          <ac:chgData name="saisubhamjena@outlook.com" userId="a182a72838e2c40d" providerId="LiveId" clId="{71CD21A5-4735-42E0-9A57-37D1D3633AD3}" dt="2023-06-30T09:29:33.016" v="25" actId="207"/>
          <ac:spMkLst>
            <pc:docMk/>
            <pc:sldMk cId="655388703" sldId="258"/>
            <ac:spMk id="13" creationId="{1E61AF90-B9C6-6746-F1C4-C7E5BFA42546}"/>
          </ac:spMkLst>
        </pc:spChg>
        <pc:spChg chg="mod">
          <ac:chgData name="saisubhamjena@outlook.com" userId="a182a72838e2c40d" providerId="LiveId" clId="{71CD21A5-4735-42E0-9A57-37D1D3633AD3}" dt="2023-06-30T09:37:23.732" v="79" actId="404"/>
          <ac:spMkLst>
            <pc:docMk/>
            <pc:sldMk cId="655388703" sldId="258"/>
            <ac:spMk id="38" creationId="{5D64BB99-1205-86AC-BE1E-204FBF559EA8}"/>
          </ac:spMkLst>
        </pc:spChg>
        <pc:spChg chg="mod">
          <ac:chgData name="saisubhamjena@outlook.com" userId="a182a72838e2c40d" providerId="LiveId" clId="{71CD21A5-4735-42E0-9A57-37D1D3633AD3}" dt="2023-06-30T09:37:09.783" v="78" actId="14100"/>
          <ac:spMkLst>
            <pc:docMk/>
            <pc:sldMk cId="655388703" sldId="258"/>
            <ac:spMk id="44" creationId="{8FF9F3D0-2E25-E0A3-3A98-BA5B4C464B55}"/>
          </ac:spMkLst>
        </pc:spChg>
      </pc:sldChg>
      <pc:sldChg chg="modSp add mod">
        <pc:chgData name="saisubhamjena@outlook.com" userId="a182a72838e2c40d" providerId="LiveId" clId="{71CD21A5-4735-42E0-9A57-37D1D3633AD3}" dt="2023-06-30T09:42:06.004" v="102" actId="14100"/>
        <pc:sldMkLst>
          <pc:docMk/>
          <pc:sldMk cId="2433357132" sldId="259"/>
        </pc:sldMkLst>
        <pc:spChg chg="mod">
          <ac:chgData name="saisubhamjena@outlook.com" userId="a182a72838e2c40d" providerId="LiveId" clId="{71CD21A5-4735-42E0-9A57-37D1D3633AD3}" dt="2023-06-30T09:42:06.004" v="102" actId="14100"/>
          <ac:spMkLst>
            <pc:docMk/>
            <pc:sldMk cId="2433357132" sldId="259"/>
            <ac:spMk id="22" creationId="{4C56471E-F113-7E04-3EEE-6D70447E842B}"/>
          </ac:spMkLst>
        </pc:spChg>
        <pc:spChg chg="mod">
          <ac:chgData name="saisubhamjena@outlook.com" userId="a182a72838e2c40d" providerId="LiveId" clId="{71CD21A5-4735-42E0-9A57-37D1D3633AD3}" dt="2023-06-30T09:32:05.749" v="42" actId="207"/>
          <ac:spMkLst>
            <pc:docMk/>
            <pc:sldMk cId="2433357132" sldId="259"/>
            <ac:spMk id="23" creationId="{6D2DFB1A-EF62-3D28-23EC-048B5108E97D}"/>
          </ac:spMkLst>
        </pc:spChg>
        <pc:spChg chg="mod">
          <ac:chgData name="saisubhamjena@outlook.com" userId="a182a72838e2c40d" providerId="LiveId" clId="{71CD21A5-4735-42E0-9A57-37D1D3633AD3}" dt="2023-06-30T09:32:09.602" v="43" actId="207"/>
          <ac:spMkLst>
            <pc:docMk/>
            <pc:sldMk cId="2433357132" sldId="259"/>
            <ac:spMk id="24" creationId="{9F3B20F8-5B43-5912-35B1-FC09288FAA41}"/>
          </ac:spMkLst>
        </pc:spChg>
        <pc:spChg chg="mod">
          <ac:chgData name="saisubhamjena@outlook.com" userId="a182a72838e2c40d" providerId="LiveId" clId="{71CD21A5-4735-42E0-9A57-37D1D3633AD3}" dt="2023-06-30T09:33:18.397" v="52" actId="207"/>
          <ac:spMkLst>
            <pc:docMk/>
            <pc:sldMk cId="2433357132" sldId="259"/>
            <ac:spMk id="25" creationId="{A6AEDE6B-4D90-4C3D-0BC8-2E837FC87374}"/>
          </ac:spMkLst>
        </pc:spChg>
        <pc:spChg chg="mod">
          <ac:chgData name="saisubhamjena@outlook.com" userId="a182a72838e2c40d" providerId="LiveId" clId="{71CD21A5-4735-42E0-9A57-37D1D3633AD3}" dt="2023-06-30T09:33:24.026" v="54" actId="207"/>
          <ac:spMkLst>
            <pc:docMk/>
            <pc:sldMk cId="2433357132" sldId="259"/>
            <ac:spMk id="26" creationId="{6E742B06-4DE7-2E03-09BD-165B0BBF6A71}"/>
          </ac:spMkLst>
        </pc:spChg>
        <pc:spChg chg="mod">
          <ac:chgData name="saisubhamjena@outlook.com" userId="a182a72838e2c40d" providerId="LiveId" clId="{71CD21A5-4735-42E0-9A57-37D1D3633AD3}" dt="2023-06-30T09:33:35.871" v="58" actId="207"/>
          <ac:spMkLst>
            <pc:docMk/>
            <pc:sldMk cId="2433357132" sldId="259"/>
            <ac:spMk id="31" creationId="{F8D1AEA2-1485-E060-27A4-2D4D2F2FCF33}"/>
          </ac:spMkLst>
        </pc:spChg>
        <pc:spChg chg="mod">
          <ac:chgData name="saisubhamjena@outlook.com" userId="a182a72838e2c40d" providerId="LiveId" clId="{71CD21A5-4735-42E0-9A57-37D1D3633AD3}" dt="2023-06-30T09:33:36.911" v="60" actId="207"/>
          <ac:spMkLst>
            <pc:docMk/>
            <pc:sldMk cId="2433357132" sldId="259"/>
            <ac:spMk id="32" creationId="{0A1C2E71-EFD2-A7E4-DBED-346C47DAC9A5}"/>
          </ac:spMkLst>
        </pc:spChg>
      </pc:sldChg>
      <pc:sldChg chg="modSp add mod">
        <pc:chgData name="saisubhamjena@outlook.com" userId="a182a72838e2c40d" providerId="LiveId" clId="{71CD21A5-4735-42E0-9A57-37D1D3633AD3}" dt="2023-06-30T09:42:42.583" v="105" actId="14100"/>
        <pc:sldMkLst>
          <pc:docMk/>
          <pc:sldMk cId="172693918" sldId="260"/>
        </pc:sldMkLst>
        <pc:spChg chg="mod">
          <ac:chgData name="saisubhamjena@outlook.com" userId="a182a72838e2c40d" providerId="LiveId" clId="{71CD21A5-4735-42E0-9A57-37D1D3633AD3}" dt="2023-06-30T09:42:42.583" v="105" actId="14100"/>
          <ac:spMkLst>
            <pc:docMk/>
            <pc:sldMk cId="172693918" sldId="260"/>
            <ac:spMk id="28" creationId="{3625E5EF-471A-D76F-E97C-0A088067DC6A}"/>
          </ac:spMkLst>
        </pc:spChg>
        <pc:spChg chg="mod">
          <ac:chgData name="saisubhamjena@outlook.com" userId="a182a72838e2c40d" providerId="LiveId" clId="{71CD21A5-4735-42E0-9A57-37D1D3633AD3}" dt="2023-06-30T09:32:24.471" v="44" actId="207"/>
          <ac:spMkLst>
            <pc:docMk/>
            <pc:sldMk cId="172693918" sldId="260"/>
            <ac:spMk id="29" creationId="{ABAA29F8-00F3-8459-6E6F-7227A94EC62E}"/>
          </ac:spMkLst>
        </pc:spChg>
        <pc:spChg chg="mod">
          <ac:chgData name="saisubhamjena@outlook.com" userId="a182a72838e2c40d" providerId="LiveId" clId="{71CD21A5-4735-42E0-9A57-37D1D3633AD3}" dt="2023-06-30T09:32:28.376" v="45" actId="207"/>
          <ac:spMkLst>
            <pc:docMk/>
            <pc:sldMk cId="172693918" sldId="260"/>
            <ac:spMk id="30" creationId="{61844F89-0AEB-5458-92B0-9EFCD672A7AF}"/>
          </ac:spMkLst>
        </pc:spChg>
        <pc:spChg chg="mod">
          <ac:chgData name="saisubhamjena@outlook.com" userId="a182a72838e2c40d" providerId="LiveId" clId="{71CD21A5-4735-42E0-9A57-37D1D3633AD3}" dt="2023-06-30T09:33:47.264" v="63" actId="207"/>
          <ac:spMkLst>
            <pc:docMk/>
            <pc:sldMk cId="172693918" sldId="260"/>
            <ac:spMk id="31" creationId="{F8D1AEA2-1485-E060-27A4-2D4D2F2FCF33}"/>
          </ac:spMkLst>
        </pc:spChg>
        <pc:spChg chg="mod">
          <ac:chgData name="saisubhamjena@outlook.com" userId="a182a72838e2c40d" providerId="LiveId" clId="{71CD21A5-4735-42E0-9A57-37D1D3633AD3}" dt="2023-06-30T09:33:45.466" v="62" actId="207"/>
          <ac:spMkLst>
            <pc:docMk/>
            <pc:sldMk cId="172693918" sldId="260"/>
            <ac:spMk id="32" creationId="{0A1C2E71-EFD2-A7E4-DBED-346C47DAC9A5}"/>
          </ac:spMkLst>
        </pc:spChg>
      </pc:sldChg>
      <pc:sldChg chg="modSp add mod">
        <pc:chgData name="saisubhamjena@outlook.com" userId="a182a72838e2c40d" providerId="LiveId" clId="{71CD21A5-4735-42E0-9A57-37D1D3633AD3}" dt="2023-06-30T09:40:57.178" v="98" actId="14100"/>
        <pc:sldMkLst>
          <pc:docMk/>
          <pc:sldMk cId="3025743918" sldId="261"/>
        </pc:sldMkLst>
        <pc:spChg chg="mod">
          <ac:chgData name="saisubhamjena@outlook.com" userId="a182a72838e2c40d" providerId="LiveId" clId="{71CD21A5-4735-42E0-9A57-37D1D3633AD3}" dt="2023-06-30T09:40:57.178" v="98" actId="14100"/>
          <ac:spMkLst>
            <pc:docMk/>
            <pc:sldMk cId="3025743918" sldId="261"/>
            <ac:spMk id="34" creationId="{41CF57B4-1B4F-60AA-D4AF-4DA221FC9E37}"/>
          </ac:spMkLst>
        </pc:spChg>
        <pc:spChg chg="mod">
          <ac:chgData name="saisubhamjena@outlook.com" userId="a182a72838e2c40d" providerId="LiveId" clId="{71CD21A5-4735-42E0-9A57-37D1D3633AD3}" dt="2023-06-30T09:32:40.860" v="46" actId="207"/>
          <ac:spMkLst>
            <pc:docMk/>
            <pc:sldMk cId="3025743918" sldId="261"/>
            <ac:spMk id="35" creationId="{7BDE1C6C-A21F-A652-E07D-A23CC3BF8B74}"/>
          </ac:spMkLst>
        </pc:spChg>
        <pc:spChg chg="mod">
          <ac:chgData name="saisubhamjena@outlook.com" userId="a182a72838e2c40d" providerId="LiveId" clId="{71CD21A5-4735-42E0-9A57-37D1D3633AD3}" dt="2023-06-30T09:32:44.320" v="47" actId="207"/>
          <ac:spMkLst>
            <pc:docMk/>
            <pc:sldMk cId="3025743918" sldId="261"/>
            <ac:spMk id="36" creationId="{320068E5-FEDB-4B60-255F-54BCBD7E65B8}"/>
          </ac:spMkLst>
        </pc:spChg>
        <pc:spChg chg="mod">
          <ac:chgData name="saisubhamjena@outlook.com" userId="a182a72838e2c40d" providerId="LiveId" clId="{71CD21A5-4735-42E0-9A57-37D1D3633AD3}" dt="2023-06-30T09:33:52.663" v="65" actId="207"/>
          <ac:spMkLst>
            <pc:docMk/>
            <pc:sldMk cId="3025743918" sldId="261"/>
            <ac:spMk id="37" creationId="{486CA9DC-B9A6-E8EB-2B71-9084B7601C9F}"/>
          </ac:spMkLst>
        </pc:spChg>
        <pc:spChg chg="mod">
          <ac:chgData name="saisubhamjena@outlook.com" userId="a182a72838e2c40d" providerId="LiveId" clId="{71CD21A5-4735-42E0-9A57-37D1D3633AD3}" dt="2023-06-30T09:33:50.410" v="64" actId="207"/>
          <ac:spMkLst>
            <pc:docMk/>
            <pc:sldMk cId="3025743918" sldId="261"/>
            <ac:spMk id="38" creationId="{5D64BB99-1205-86AC-BE1E-204FBF559EA8}"/>
          </ac:spMkLst>
        </pc:spChg>
      </pc:sldChg>
      <pc:sldChg chg="modSp add mod">
        <pc:chgData name="saisubhamjena@outlook.com" userId="a182a72838e2c40d" providerId="LiveId" clId="{71CD21A5-4735-42E0-9A57-37D1D3633AD3}" dt="2023-06-30T09:43:02.145" v="113" actId="14100"/>
        <pc:sldMkLst>
          <pc:docMk/>
          <pc:sldMk cId="2806606237" sldId="262"/>
        </pc:sldMkLst>
        <pc:spChg chg="mod">
          <ac:chgData name="saisubhamjena@outlook.com" userId="a182a72838e2c40d" providerId="LiveId" clId="{71CD21A5-4735-42E0-9A57-37D1D3633AD3}" dt="2023-06-30T09:43:02.145" v="113" actId="14100"/>
          <ac:spMkLst>
            <pc:docMk/>
            <pc:sldMk cId="2806606237" sldId="262"/>
            <ac:spMk id="40" creationId="{359F68AD-0C11-E1D3-353D-3442629EFB5B}"/>
          </ac:spMkLst>
        </pc:spChg>
        <pc:spChg chg="mod">
          <ac:chgData name="saisubhamjena@outlook.com" userId="a182a72838e2c40d" providerId="LiveId" clId="{71CD21A5-4735-42E0-9A57-37D1D3633AD3}" dt="2023-06-30T09:32:50.656" v="48" actId="207"/>
          <ac:spMkLst>
            <pc:docMk/>
            <pc:sldMk cId="2806606237" sldId="262"/>
            <ac:spMk id="41" creationId="{B708AE7B-5E71-4F45-BDC0-0644C4F81D2A}"/>
          </ac:spMkLst>
        </pc:spChg>
        <pc:spChg chg="mod">
          <ac:chgData name="saisubhamjena@outlook.com" userId="a182a72838e2c40d" providerId="LiveId" clId="{71CD21A5-4735-42E0-9A57-37D1D3633AD3}" dt="2023-06-30T09:32:55.644" v="49" actId="207"/>
          <ac:spMkLst>
            <pc:docMk/>
            <pc:sldMk cId="2806606237" sldId="262"/>
            <ac:spMk id="42" creationId="{D94AE5B4-068F-79B9-1A77-B959B5C546EC}"/>
          </ac:spMkLst>
        </pc:spChg>
        <pc:spChg chg="mod">
          <ac:chgData name="saisubhamjena@outlook.com" userId="a182a72838e2c40d" providerId="LiveId" clId="{71CD21A5-4735-42E0-9A57-37D1D3633AD3}" dt="2023-06-30T09:34:00.507" v="68" actId="207"/>
          <ac:spMkLst>
            <pc:docMk/>
            <pc:sldMk cId="2806606237" sldId="262"/>
            <ac:spMk id="43" creationId="{3056F2C8-A905-9887-1909-D0F0AEC18760}"/>
          </ac:spMkLst>
        </pc:spChg>
        <pc:spChg chg="mod">
          <ac:chgData name="saisubhamjena@outlook.com" userId="a182a72838e2c40d" providerId="LiveId" clId="{71CD21A5-4735-42E0-9A57-37D1D3633AD3}" dt="2023-06-30T09:41:09.406" v="99" actId="14100"/>
          <ac:spMkLst>
            <pc:docMk/>
            <pc:sldMk cId="2806606237" sldId="262"/>
            <ac:spMk id="44" creationId="{8FF9F3D0-2E25-E0A3-3A98-BA5B4C464B55}"/>
          </ac:spMkLst>
        </pc:spChg>
      </pc:sldChg>
      <pc:sldChg chg="addSp delSp modSp add mod modTransition modAnim">
        <pc:chgData name="saisubhamjena@outlook.com" userId="a182a72838e2c40d" providerId="LiveId" clId="{71CD21A5-4735-42E0-9A57-37D1D3633AD3}" dt="2023-07-04T10:12:42.203" v="17754"/>
        <pc:sldMkLst>
          <pc:docMk/>
          <pc:sldMk cId="1965634996" sldId="263"/>
        </pc:sldMkLst>
        <pc:spChg chg="add del mod">
          <ac:chgData name="saisubhamjena@outlook.com" userId="a182a72838e2c40d" providerId="LiveId" clId="{71CD21A5-4735-42E0-9A57-37D1D3633AD3}" dt="2023-06-30T10:44:10.505" v="412"/>
          <ac:spMkLst>
            <pc:docMk/>
            <pc:sldMk cId="1965634996" sldId="263"/>
            <ac:spMk id="2" creationId="{7A0AA0D4-AF03-B69A-51C1-FC04914AF52A}"/>
          </ac:spMkLst>
        </pc:spChg>
        <pc:spChg chg="add del mod">
          <ac:chgData name="saisubhamjena@outlook.com" userId="a182a72838e2c40d" providerId="LiveId" clId="{71CD21A5-4735-42E0-9A57-37D1D3633AD3}" dt="2023-06-30T10:44:10.505" v="412"/>
          <ac:spMkLst>
            <pc:docMk/>
            <pc:sldMk cId="1965634996" sldId="263"/>
            <ac:spMk id="3" creationId="{D1B429A9-5F95-FBEC-D6F2-F4B1C6A49462}"/>
          </ac:spMkLst>
        </pc:spChg>
        <pc:spChg chg="mod">
          <ac:chgData name="saisubhamjena@outlook.com" userId="a182a72838e2c40d" providerId="LiveId" clId="{71CD21A5-4735-42E0-9A57-37D1D3633AD3}" dt="2023-06-30T10:42:44.627" v="400"/>
          <ac:spMkLst>
            <pc:docMk/>
            <pc:sldMk cId="1965634996" sldId="263"/>
            <ac:spMk id="6" creationId="{A0736ED7-DF01-C502-F487-B28EB8683C8D}"/>
          </ac:spMkLst>
        </pc:spChg>
        <pc:spChg chg="del mod">
          <ac:chgData name="saisubhamjena@outlook.com" userId="a182a72838e2c40d" providerId="LiveId" clId="{71CD21A5-4735-42E0-9A57-37D1D3633AD3}" dt="2023-06-30T10:45:31.523" v="415" actId="21"/>
          <ac:spMkLst>
            <pc:docMk/>
            <pc:sldMk cId="1965634996" sldId="263"/>
            <ac:spMk id="7" creationId="{86C14212-4A07-1296-F209-09F1688358EE}"/>
          </ac:spMkLst>
        </pc:spChg>
        <pc:spChg chg="mod">
          <ac:chgData name="saisubhamjena@outlook.com" userId="a182a72838e2c40d" providerId="LiveId" clId="{71CD21A5-4735-42E0-9A57-37D1D3633AD3}" dt="2023-06-30T09:43:10.671" v="121" actId="14100"/>
          <ac:spMkLst>
            <pc:docMk/>
            <pc:sldMk cId="1965634996" sldId="263"/>
            <ac:spMk id="46" creationId="{BA4AF544-5DA7-65CC-2E60-8CA50B57DA74}"/>
          </ac:spMkLst>
        </pc:spChg>
        <pc:spChg chg="mod">
          <ac:chgData name="saisubhamjena@outlook.com" userId="a182a72838e2c40d" providerId="LiveId" clId="{71CD21A5-4735-42E0-9A57-37D1D3633AD3}" dt="2023-06-30T09:33:03.226" v="50" actId="207"/>
          <ac:spMkLst>
            <pc:docMk/>
            <pc:sldMk cId="1965634996" sldId="263"/>
            <ac:spMk id="47" creationId="{FFF202BD-6C10-F82A-68D1-B0093A137FE0}"/>
          </ac:spMkLst>
        </pc:spChg>
        <pc:spChg chg="mod">
          <ac:chgData name="saisubhamjena@outlook.com" userId="a182a72838e2c40d" providerId="LiveId" clId="{71CD21A5-4735-42E0-9A57-37D1D3633AD3}" dt="2023-06-30T09:33:07.836" v="51" actId="207"/>
          <ac:spMkLst>
            <pc:docMk/>
            <pc:sldMk cId="1965634996" sldId="263"/>
            <ac:spMk id="48" creationId="{23491D7C-9124-01B4-859B-F413D2A47366}"/>
          </ac:spMkLst>
        </pc:spChg>
        <pc:spChg chg="mod">
          <ac:chgData name="saisubhamjena@outlook.com" userId="a182a72838e2c40d" providerId="LiveId" clId="{71CD21A5-4735-42E0-9A57-37D1D3633AD3}" dt="2023-06-30T09:34:06.016" v="70" actId="207"/>
          <ac:spMkLst>
            <pc:docMk/>
            <pc:sldMk cId="1965634996" sldId="263"/>
            <ac:spMk id="49" creationId="{1E672229-A558-4347-A0BB-A0A59B98AFA5}"/>
          </ac:spMkLst>
        </pc:spChg>
        <pc:spChg chg="mod">
          <ac:chgData name="saisubhamjena@outlook.com" userId="a182a72838e2c40d" providerId="LiveId" clId="{71CD21A5-4735-42E0-9A57-37D1D3633AD3}" dt="2023-06-30T09:34:03.799" v="69" actId="207"/>
          <ac:spMkLst>
            <pc:docMk/>
            <pc:sldMk cId="1965634996" sldId="263"/>
            <ac:spMk id="50" creationId="{802038A4-7E68-250E-21FD-3410773CE04A}"/>
          </ac:spMkLst>
        </pc:spChg>
      </pc:sldChg>
      <pc:sldChg chg="addSp modSp new del mod ord modTransition">
        <pc:chgData name="saisubhamjena@outlook.com" userId="a182a72838e2c40d" providerId="LiveId" clId="{71CD21A5-4735-42E0-9A57-37D1D3633AD3}" dt="2023-06-30T10:58:57.679" v="527" actId="2696"/>
        <pc:sldMkLst>
          <pc:docMk/>
          <pc:sldMk cId="1977147788" sldId="264"/>
        </pc:sldMkLst>
        <pc:spChg chg="add mod">
          <ac:chgData name="saisubhamjena@outlook.com" userId="a182a72838e2c40d" providerId="LiveId" clId="{71CD21A5-4735-42E0-9A57-37D1D3633AD3}" dt="2023-06-30T10:54:38.424" v="513" actId="1076"/>
          <ac:spMkLst>
            <pc:docMk/>
            <pc:sldMk cId="1977147788" sldId="264"/>
            <ac:spMk id="4" creationId="{E415D7DF-E53B-10E0-D421-74153408F89C}"/>
          </ac:spMkLst>
        </pc:spChg>
        <pc:picChg chg="add mod modCrop">
          <ac:chgData name="saisubhamjena@outlook.com" userId="a182a72838e2c40d" providerId="LiveId" clId="{71CD21A5-4735-42E0-9A57-37D1D3633AD3}" dt="2023-06-30T09:53:05.647" v="148" actId="14100"/>
          <ac:picMkLst>
            <pc:docMk/>
            <pc:sldMk cId="1977147788" sldId="264"/>
            <ac:picMk id="3" creationId="{D61ABBA5-98F8-52A5-F6A4-F4F421EB9E3F}"/>
          </ac:picMkLst>
        </pc:picChg>
      </pc:sldChg>
      <pc:sldChg chg="addSp modSp new del mod">
        <pc:chgData name="saisubhamjena@outlook.com" userId="a182a72838e2c40d" providerId="LiveId" clId="{71CD21A5-4735-42E0-9A57-37D1D3633AD3}" dt="2023-06-30T10:02:40.019" v="173" actId="2696"/>
        <pc:sldMkLst>
          <pc:docMk/>
          <pc:sldMk cId="1800705163" sldId="265"/>
        </pc:sldMkLst>
        <pc:picChg chg="add mod">
          <ac:chgData name="saisubhamjena@outlook.com" userId="a182a72838e2c40d" providerId="LiveId" clId="{71CD21A5-4735-42E0-9A57-37D1D3633AD3}" dt="2023-06-30T09:55:11.668" v="153" actId="14100"/>
          <ac:picMkLst>
            <pc:docMk/>
            <pc:sldMk cId="1800705163" sldId="265"/>
            <ac:picMk id="3" creationId="{85A1F0C3-ABFF-29B4-C1C5-F1DE745D3CC0}"/>
          </ac:picMkLst>
        </pc:picChg>
      </pc:sldChg>
      <pc:sldChg chg="addSp modSp new del mod">
        <pc:chgData name="saisubhamjena@outlook.com" userId="a182a72838e2c40d" providerId="LiveId" clId="{71CD21A5-4735-42E0-9A57-37D1D3633AD3}" dt="2023-06-30T10:02:44.496" v="174" actId="2696"/>
        <pc:sldMkLst>
          <pc:docMk/>
          <pc:sldMk cId="2131622677" sldId="266"/>
        </pc:sldMkLst>
        <pc:picChg chg="add mod">
          <ac:chgData name="saisubhamjena@outlook.com" userId="a182a72838e2c40d" providerId="LiveId" clId="{71CD21A5-4735-42E0-9A57-37D1D3633AD3}" dt="2023-06-30T09:57:20.607" v="158" actId="14100"/>
          <ac:picMkLst>
            <pc:docMk/>
            <pc:sldMk cId="2131622677" sldId="266"/>
            <ac:picMk id="3" creationId="{7B9AFEA6-8917-E7C9-F993-55FF11451E1D}"/>
          </ac:picMkLst>
        </pc:picChg>
      </pc:sldChg>
      <pc:sldChg chg="addSp modSp new del mod">
        <pc:chgData name="saisubhamjena@outlook.com" userId="a182a72838e2c40d" providerId="LiveId" clId="{71CD21A5-4735-42E0-9A57-37D1D3633AD3}" dt="2023-06-30T10:10:56.395" v="244" actId="2696"/>
        <pc:sldMkLst>
          <pc:docMk/>
          <pc:sldMk cId="2629084485" sldId="267"/>
        </pc:sldMkLst>
        <pc:picChg chg="add mod">
          <ac:chgData name="saisubhamjena@outlook.com" userId="a182a72838e2c40d" providerId="LiveId" clId="{71CD21A5-4735-42E0-9A57-37D1D3633AD3}" dt="2023-06-30T10:01:52.779" v="170" actId="14100"/>
          <ac:picMkLst>
            <pc:docMk/>
            <pc:sldMk cId="2629084485" sldId="267"/>
            <ac:picMk id="3" creationId="{A32041F2-3BF3-1929-132B-5897D01FD0AC}"/>
          </ac:picMkLst>
        </pc:picChg>
      </pc:sldChg>
      <pc:sldChg chg="addSp modSp new del mod">
        <pc:chgData name="saisubhamjena@outlook.com" userId="a182a72838e2c40d" providerId="LiveId" clId="{71CD21A5-4735-42E0-9A57-37D1D3633AD3}" dt="2023-06-30T10:10:25.783" v="243" actId="2696"/>
        <pc:sldMkLst>
          <pc:docMk/>
          <pc:sldMk cId="291756259" sldId="268"/>
        </pc:sldMkLst>
        <pc:picChg chg="add mod">
          <ac:chgData name="saisubhamjena@outlook.com" userId="a182a72838e2c40d" providerId="LiveId" clId="{71CD21A5-4735-42E0-9A57-37D1D3633AD3}" dt="2023-06-30T10:02:22.972" v="172" actId="14100"/>
          <ac:picMkLst>
            <pc:docMk/>
            <pc:sldMk cId="291756259" sldId="268"/>
            <ac:picMk id="3" creationId="{F23F19ED-8774-85E4-1F65-2C1AFD0FD099}"/>
          </ac:picMkLst>
        </pc:picChg>
      </pc:sldChg>
      <pc:sldChg chg="addSp modSp new del mod">
        <pc:chgData name="saisubhamjena@outlook.com" userId="a182a72838e2c40d" providerId="LiveId" clId="{71CD21A5-4735-42E0-9A57-37D1D3633AD3}" dt="2023-06-30T13:16:28.910" v="1131" actId="2696"/>
        <pc:sldMkLst>
          <pc:docMk/>
          <pc:sldMk cId="280674327" sldId="269"/>
        </pc:sldMkLst>
        <pc:picChg chg="add mod">
          <ac:chgData name="saisubhamjena@outlook.com" userId="a182a72838e2c40d" providerId="LiveId" clId="{71CD21A5-4735-42E0-9A57-37D1D3633AD3}" dt="2023-06-30T10:24:41.287" v="264" actId="1076"/>
          <ac:picMkLst>
            <pc:docMk/>
            <pc:sldMk cId="280674327" sldId="269"/>
            <ac:picMk id="3" creationId="{E082FBD8-5BA6-AD22-23AC-E5944AC96AA0}"/>
          </ac:picMkLst>
        </pc:picChg>
      </pc:sldChg>
      <pc:sldChg chg="addSp modSp new del mod">
        <pc:chgData name="saisubhamjena@outlook.com" userId="a182a72838e2c40d" providerId="LiveId" clId="{71CD21A5-4735-42E0-9A57-37D1D3633AD3}" dt="2023-06-30T10:27:06.881" v="277" actId="2696"/>
        <pc:sldMkLst>
          <pc:docMk/>
          <pc:sldMk cId="604818893" sldId="270"/>
        </pc:sldMkLst>
        <pc:picChg chg="add mod modCrop">
          <ac:chgData name="saisubhamjena@outlook.com" userId="a182a72838e2c40d" providerId="LiveId" clId="{71CD21A5-4735-42E0-9A57-37D1D3633AD3}" dt="2023-06-30T10:09:27.229" v="242" actId="732"/>
          <ac:picMkLst>
            <pc:docMk/>
            <pc:sldMk cId="604818893" sldId="270"/>
            <ac:picMk id="3" creationId="{309E9504-15E2-7BDC-55C9-3577CFDF50DA}"/>
          </ac:picMkLst>
        </pc:picChg>
      </pc:sldChg>
      <pc:sldChg chg="addSp delSp modSp new del mod modTransition">
        <pc:chgData name="saisubhamjena@outlook.com" userId="a182a72838e2c40d" providerId="LiveId" clId="{71CD21A5-4735-42E0-9A57-37D1D3633AD3}" dt="2023-06-30T13:06:03.178" v="1126" actId="2696"/>
        <pc:sldMkLst>
          <pc:docMk/>
          <pc:sldMk cId="2732464458" sldId="271"/>
        </pc:sldMkLst>
        <pc:spChg chg="add mod">
          <ac:chgData name="saisubhamjena@outlook.com" userId="a182a72838e2c40d" providerId="LiveId" clId="{71CD21A5-4735-42E0-9A57-37D1D3633AD3}" dt="2023-06-30T10:33:01.518" v="316" actId="20577"/>
          <ac:spMkLst>
            <pc:docMk/>
            <pc:sldMk cId="2732464458" sldId="271"/>
            <ac:spMk id="2" creationId="{12A71939-FDD2-6C21-4100-8EFB2D467C95}"/>
          </ac:spMkLst>
        </pc:spChg>
        <pc:spChg chg="add mod">
          <ac:chgData name="saisubhamjena@outlook.com" userId="a182a72838e2c40d" providerId="LiveId" clId="{71CD21A5-4735-42E0-9A57-37D1D3633AD3}" dt="2023-06-30T11:22:07.709" v="622" actId="164"/>
          <ac:spMkLst>
            <pc:docMk/>
            <pc:sldMk cId="2732464458" sldId="271"/>
            <ac:spMk id="3" creationId="{5D01C94F-7843-AFC3-A7E6-4E9B695E7C6F}"/>
          </ac:spMkLst>
        </pc:spChg>
        <pc:spChg chg="add del mod">
          <ac:chgData name="saisubhamjena@outlook.com" userId="a182a72838e2c40d" providerId="LiveId" clId="{71CD21A5-4735-42E0-9A57-37D1D3633AD3}" dt="2023-06-30T11:35:30.413" v="684" actId="21"/>
          <ac:spMkLst>
            <pc:docMk/>
            <pc:sldMk cId="2732464458" sldId="271"/>
            <ac:spMk id="13" creationId="{E1F39904-75CB-597E-E4D2-CF45C8E256D4}"/>
          </ac:spMkLst>
        </pc:spChg>
        <pc:grpChg chg="add mod">
          <ac:chgData name="saisubhamjena@outlook.com" userId="a182a72838e2c40d" providerId="LiveId" clId="{71CD21A5-4735-42E0-9A57-37D1D3633AD3}" dt="2023-06-30T11:22:15.401" v="623" actId="1076"/>
          <ac:grpSpMkLst>
            <pc:docMk/>
            <pc:sldMk cId="2732464458" sldId="271"/>
            <ac:grpSpMk id="12" creationId="{30CE658A-2D44-4B7F-BE98-7DB485B55AAC}"/>
          </ac:grpSpMkLst>
        </pc:grpChg>
        <pc:picChg chg="add del mod">
          <ac:chgData name="saisubhamjena@outlook.com" userId="a182a72838e2c40d" providerId="LiveId" clId="{71CD21A5-4735-42E0-9A57-37D1D3633AD3}" dt="2023-06-30T11:17:01.169" v="587" actId="21"/>
          <ac:picMkLst>
            <pc:docMk/>
            <pc:sldMk cId="2732464458" sldId="271"/>
            <ac:picMk id="5" creationId="{78A1B517-6B15-F948-F9A9-83A9F8D720CC}"/>
          </ac:picMkLst>
        </pc:picChg>
        <pc:picChg chg="add del mod">
          <ac:chgData name="saisubhamjena@outlook.com" userId="a182a72838e2c40d" providerId="LiveId" clId="{71CD21A5-4735-42E0-9A57-37D1D3633AD3}" dt="2023-06-30T11:16:59.853" v="586" actId="21"/>
          <ac:picMkLst>
            <pc:docMk/>
            <pc:sldMk cId="2732464458" sldId="271"/>
            <ac:picMk id="7" creationId="{6CAA5D50-92C4-2DFF-2E65-DA64C750242F}"/>
          </ac:picMkLst>
        </pc:picChg>
        <pc:picChg chg="add mod">
          <ac:chgData name="saisubhamjena@outlook.com" userId="a182a72838e2c40d" providerId="LiveId" clId="{71CD21A5-4735-42E0-9A57-37D1D3633AD3}" dt="2023-06-30T11:22:07.709" v="622" actId="164"/>
          <ac:picMkLst>
            <pc:docMk/>
            <pc:sldMk cId="2732464458" sldId="271"/>
            <ac:picMk id="9" creationId="{8622ACC5-A25B-5CDF-986B-76B7AD4C2825}"/>
          </ac:picMkLst>
        </pc:picChg>
        <pc:picChg chg="add mod">
          <ac:chgData name="saisubhamjena@outlook.com" userId="a182a72838e2c40d" providerId="LiveId" clId="{71CD21A5-4735-42E0-9A57-37D1D3633AD3}" dt="2023-06-30T11:22:07.709" v="622" actId="164"/>
          <ac:picMkLst>
            <pc:docMk/>
            <pc:sldMk cId="2732464458" sldId="271"/>
            <ac:picMk id="11" creationId="{F0261DFF-F146-DF5C-9FBC-E4E0FB39CD04}"/>
          </ac:picMkLst>
        </pc:picChg>
      </pc:sldChg>
      <pc:sldChg chg="addSp delSp modSp add mod modAnim">
        <pc:chgData name="saisubhamjena@outlook.com" userId="a182a72838e2c40d" providerId="LiveId" clId="{71CD21A5-4735-42E0-9A57-37D1D3633AD3}" dt="2023-06-30T13:16:13.859" v="1130"/>
        <pc:sldMkLst>
          <pc:docMk/>
          <pc:sldMk cId="1862398718" sldId="272"/>
        </pc:sldMkLst>
        <pc:grpChg chg="add del mod">
          <ac:chgData name="saisubhamjena@outlook.com" userId="a182a72838e2c40d" providerId="LiveId" clId="{71CD21A5-4735-42E0-9A57-37D1D3633AD3}" dt="2023-06-30T13:16:09.298" v="1129" actId="165"/>
          <ac:grpSpMkLst>
            <pc:docMk/>
            <pc:sldMk cId="1862398718" sldId="272"/>
            <ac:grpSpMk id="5" creationId="{3EE91B99-25BF-7608-9154-9D517E56D9D6}"/>
          </ac:grpSpMkLst>
        </pc:grpChg>
        <pc:picChg chg="mod topLvl">
          <ac:chgData name="saisubhamjena@outlook.com" userId="a182a72838e2c40d" providerId="LiveId" clId="{71CD21A5-4735-42E0-9A57-37D1D3633AD3}" dt="2023-06-30T13:16:09.298" v="1129" actId="165"/>
          <ac:picMkLst>
            <pc:docMk/>
            <pc:sldMk cId="1862398718" sldId="272"/>
            <ac:picMk id="3" creationId="{E082FBD8-5BA6-AD22-23AC-E5944AC96AA0}"/>
          </ac:picMkLst>
        </pc:picChg>
        <pc:picChg chg="add mod topLvl">
          <ac:chgData name="saisubhamjena@outlook.com" userId="a182a72838e2c40d" providerId="LiveId" clId="{71CD21A5-4735-42E0-9A57-37D1D3633AD3}" dt="2023-06-30T13:16:09.298" v="1129" actId="165"/>
          <ac:picMkLst>
            <pc:docMk/>
            <pc:sldMk cId="1862398718" sldId="272"/>
            <ac:picMk id="4" creationId="{A9D123BD-5EAB-0A4E-6C56-5FC10EB0C088}"/>
          </ac:picMkLst>
        </pc:picChg>
      </pc:sldChg>
      <pc:sldChg chg="delSp modSp add mod ord modTransition">
        <pc:chgData name="saisubhamjena@outlook.com" userId="a182a72838e2c40d" providerId="LiveId" clId="{71CD21A5-4735-42E0-9A57-37D1D3633AD3}" dt="2023-06-30T10:59:00.406" v="528"/>
        <pc:sldMkLst>
          <pc:docMk/>
          <pc:sldMk cId="2529929093" sldId="273"/>
        </pc:sldMkLst>
        <pc:spChg chg="del mod">
          <ac:chgData name="saisubhamjena@outlook.com" userId="a182a72838e2c40d" providerId="LiveId" clId="{71CD21A5-4735-42E0-9A57-37D1D3633AD3}" dt="2023-06-30T10:58:54.257" v="526" actId="21"/>
          <ac:spMkLst>
            <pc:docMk/>
            <pc:sldMk cId="2529929093" sldId="273"/>
            <ac:spMk id="4" creationId="{E415D7DF-E53B-10E0-D421-74153408F89C}"/>
          </ac:spMkLst>
        </pc:spChg>
      </pc:sldChg>
      <pc:sldChg chg="addSp delSp modSp add del mod">
        <pc:chgData name="saisubhamjena@outlook.com" userId="a182a72838e2c40d" providerId="LiveId" clId="{71CD21A5-4735-42E0-9A57-37D1D3633AD3}" dt="2023-06-30T11:22:44.230" v="628" actId="2696"/>
        <pc:sldMkLst>
          <pc:docMk/>
          <pc:sldMk cId="1316185832" sldId="274"/>
        </pc:sldMkLst>
        <pc:spChg chg="add del mod">
          <ac:chgData name="saisubhamjena@outlook.com" userId="a182a72838e2c40d" providerId="LiveId" clId="{71CD21A5-4735-42E0-9A57-37D1D3633AD3}" dt="2023-06-30T11:22:29.516" v="625" actId="21"/>
          <ac:spMkLst>
            <pc:docMk/>
            <pc:sldMk cId="1316185832" sldId="274"/>
            <ac:spMk id="5" creationId="{1BA6501E-275B-0FA1-CBDF-9AE7DC224F42}"/>
          </ac:spMkLst>
        </pc:spChg>
        <pc:picChg chg="add del mod">
          <ac:chgData name="saisubhamjena@outlook.com" userId="a182a72838e2c40d" providerId="LiveId" clId="{71CD21A5-4735-42E0-9A57-37D1D3633AD3}" dt="2023-06-30T11:20:49.203" v="603"/>
          <ac:picMkLst>
            <pc:docMk/>
            <pc:sldMk cId="1316185832" sldId="274"/>
            <ac:picMk id="4" creationId="{17A972EB-BE35-EE2F-B92B-20BFCA2416C7}"/>
          </ac:picMkLst>
        </pc:picChg>
      </pc:sldChg>
      <pc:sldChg chg="new del">
        <pc:chgData name="saisubhamjena@outlook.com" userId="a182a72838e2c40d" providerId="LiveId" clId="{71CD21A5-4735-42E0-9A57-37D1D3633AD3}" dt="2023-06-30T10:59:24.837" v="529" actId="2696"/>
        <pc:sldMkLst>
          <pc:docMk/>
          <pc:sldMk cId="1339619399" sldId="274"/>
        </pc:sldMkLst>
      </pc:sldChg>
      <pc:sldChg chg="new del">
        <pc:chgData name="saisubhamjena@outlook.com" userId="a182a72838e2c40d" providerId="LiveId" clId="{71CD21A5-4735-42E0-9A57-37D1D3633AD3}" dt="2023-06-30T10:59:24.837" v="529" actId="2696"/>
        <pc:sldMkLst>
          <pc:docMk/>
          <pc:sldMk cId="2933464878" sldId="275"/>
        </pc:sldMkLst>
      </pc:sldChg>
      <pc:sldChg chg="addSp delSp modSp add del mod">
        <pc:chgData name="saisubhamjena@outlook.com" userId="a182a72838e2c40d" providerId="LiveId" clId="{71CD21A5-4735-42E0-9A57-37D1D3633AD3}" dt="2023-06-30T13:06:03.178" v="1126" actId="2696"/>
        <pc:sldMkLst>
          <pc:docMk/>
          <pc:sldMk cId="3109096718" sldId="275"/>
        </pc:sldMkLst>
        <pc:spChg chg="add mod">
          <ac:chgData name="saisubhamjena@outlook.com" userId="a182a72838e2c40d" providerId="LiveId" clId="{71CD21A5-4735-42E0-9A57-37D1D3633AD3}" dt="2023-06-30T11:22:37.220" v="627" actId="1076"/>
          <ac:spMkLst>
            <pc:docMk/>
            <pc:sldMk cId="3109096718" sldId="275"/>
            <ac:spMk id="4" creationId="{4F7D0A3B-60BA-2A44-657F-87971C24694D}"/>
          </ac:spMkLst>
        </pc:spChg>
        <pc:picChg chg="add del mod">
          <ac:chgData name="saisubhamjena@outlook.com" userId="a182a72838e2c40d" providerId="LiveId" clId="{71CD21A5-4735-42E0-9A57-37D1D3633AD3}" dt="2023-06-30T11:31:28.480" v="662" actId="21"/>
          <ac:picMkLst>
            <pc:docMk/>
            <pc:sldMk cId="3109096718" sldId="275"/>
            <ac:picMk id="6" creationId="{B6D48744-EF79-EBDB-81FE-4D53D35A3408}"/>
          </ac:picMkLst>
        </pc:picChg>
        <pc:picChg chg="add mod">
          <ac:chgData name="saisubhamjena@outlook.com" userId="a182a72838e2c40d" providerId="LiveId" clId="{71CD21A5-4735-42E0-9A57-37D1D3633AD3}" dt="2023-06-30T11:29:43.090" v="643" actId="1076"/>
          <ac:picMkLst>
            <pc:docMk/>
            <pc:sldMk cId="3109096718" sldId="275"/>
            <ac:picMk id="8" creationId="{847C643C-F9A9-771F-5010-5DF5AC73E65E}"/>
          </ac:picMkLst>
        </pc:picChg>
        <pc:picChg chg="add mod">
          <ac:chgData name="saisubhamjena@outlook.com" userId="a182a72838e2c40d" providerId="LiveId" clId="{71CD21A5-4735-42E0-9A57-37D1D3633AD3}" dt="2023-06-30T11:29:36.198" v="640" actId="1076"/>
          <ac:picMkLst>
            <pc:docMk/>
            <pc:sldMk cId="3109096718" sldId="275"/>
            <ac:picMk id="13" creationId="{9F2A6625-4CCB-A5C3-3B85-9A0270551F97}"/>
          </ac:picMkLst>
        </pc:picChg>
      </pc:sldChg>
      <pc:sldChg chg="addSp modSp add del mod">
        <pc:chgData name="saisubhamjena@outlook.com" userId="a182a72838e2c40d" providerId="LiveId" clId="{71CD21A5-4735-42E0-9A57-37D1D3633AD3}" dt="2023-06-30T13:06:03.178" v="1126" actId="2696"/>
        <pc:sldMkLst>
          <pc:docMk/>
          <pc:sldMk cId="95742038" sldId="276"/>
        </pc:sldMkLst>
        <pc:spChg chg="add mod">
          <ac:chgData name="saisubhamjena@outlook.com" userId="a182a72838e2c40d" providerId="LiveId" clId="{71CD21A5-4735-42E0-9A57-37D1D3633AD3}" dt="2023-06-30T11:31:01.923" v="658" actId="1076"/>
          <ac:spMkLst>
            <pc:docMk/>
            <pc:sldMk cId="95742038" sldId="276"/>
            <ac:spMk id="5" creationId="{88ACAB1A-C15E-5516-78C3-FBE39A96801C}"/>
          </ac:spMkLst>
        </pc:spChg>
        <pc:picChg chg="mod">
          <ac:chgData name="saisubhamjena@outlook.com" userId="a182a72838e2c40d" providerId="LiveId" clId="{71CD21A5-4735-42E0-9A57-37D1D3633AD3}" dt="2023-06-30T11:31:08.816" v="661" actId="1076"/>
          <ac:picMkLst>
            <pc:docMk/>
            <pc:sldMk cId="95742038" sldId="276"/>
            <ac:picMk id="6" creationId="{B6D48744-EF79-EBDB-81FE-4D53D35A3408}"/>
          </ac:picMkLst>
        </pc:picChg>
      </pc:sldChg>
      <pc:sldChg chg="new del">
        <pc:chgData name="saisubhamjena@outlook.com" userId="a182a72838e2c40d" providerId="LiveId" clId="{71CD21A5-4735-42E0-9A57-37D1D3633AD3}" dt="2023-06-30T10:59:24.837" v="529" actId="2696"/>
        <pc:sldMkLst>
          <pc:docMk/>
          <pc:sldMk cId="3072975710" sldId="276"/>
        </pc:sldMkLst>
      </pc:sldChg>
      <pc:sldChg chg="addSp delSp modSp add mod modAnim">
        <pc:chgData name="saisubhamjena@outlook.com" userId="a182a72838e2c40d" providerId="LiveId" clId="{71CD21A5-4735-42E0-9A57-37D1D3633AD3}" dt="2023-07-04T10:13:08.761" v="17765"/>
        <pc:sldMkLst>
          <pc:docMk/>
          <pc:sldMk cId="3996093058" sldId="277"/>
        </pc:sldMkLst>
        <pc:spChg chg="del mod">
          <ac:chgData name="saisubhamjena@outlook.com" userId="a182a72838e2c40d" providerId="LiveId" clId="{71CD21A5-4735-42E0-9A57-37D1D3633AD3}" dt="2023-07-01T16:01:50.230" v="2820" actId="21"/>
          <ac:spMkLst>
            <pc:docMk/>
            <pc:sldMk cId="3996093058" sldId="277"/>
            <ac:spMk id="2" creationId="{12A71939-FDD2-6C21-4100-8EFB2D467C95}"/>
          </ac:spMkLst>
        </pc:spChg>
        <pc:spChg chg="mod topLvl">
          <ac:chgData name="saisubhamjena@outlook.com" userId="a182a72838e2c40d" providerId="LiveId" clId="{71CD21A5-4735-42E0-9A57-37D1D3633AD3}" dt="2023-07-01T16:02:01.206" v="2842" actId="1036"/>
          <ac:spMkLst>
            <pc:docMk/>
            <pc:sldMk cId="3996093058" sldId="277"/>
            <ac:spMk id="3" creationId="{5D01C94F-7843-AFC3-A7E6-4E9B695E7C6F}"/>
          </ac:spMkLst>
        </pc:spChg>
        <pc:spChg chg="mod">
          <ac:chgData name="saisubhamjena@outlook.com" userId="a182a72838e2c40d" providerId="LiveId" clId="{71CD21A5-4735-42E0-9A57-37D1D3633AD3}" dt="2023-07-01T16:02:01.206" v="2842" actId="1036"/>
          <ac:spMkLst>
            <pc:docMk/>
            <pc:sldMk cId="3996093058" sldId="277"/>
            <ac:spMk id="4" creationId="{4F7D0A3B-60BA-2A44-657F-87971C24694D}"/>
          </ac:spMkLst>
        </pc:spChg>
        <pc:spChg chg="mod">
          <ac:chgData name="saisubhamjena@outlook.com" userId="a182a72838e2c40d" providerId="LiveId" clId="{71CD21A5-4735-42E0-9A57-37D1D3633AD3}" dt="2023-07-01T16:02:01.206" v="2842" actId="1036"/>
          <ac:spMkLst>
            <pc:docMk/>
            <pc:sldMk cId="3996093058" sldId="277"/>
            <ac:spMk id="5" creationId="{88ACAB1A-C15E-5516-78C3-FBE39A96801C}"/>
          </ac:spMkLst>
        </pc:spChg>
        <pc:spChg chg="add del mod">
          <ac:chgData name="saisubhamjena@outlook.com" userId="a182a72838e2c40d" providerId="LiveId" clId="{71CD21A5-4735-42E0-9A57-37D1D3633AD3}" dt="2023-06-30T11:31:50.328" v="672" actId="21"/>
          <ac:spMkLst>
            <pc:docMk/>
            <pc:sldMk cId="3996093058" sldId="277"/>
            <ac:spMk id="7" creationId="{EF30F91E-2D99-CD46-0E33-4D1F2514AA06}"/>
          </ac:spMkLst>
        </pc:spChg>
        <pc:spChg chg="add mod">
          <ac:chgData name="saisubhamjena@outlook.com" userId="a182a72838e2c40d" providerId="LiveId" clId="{71CD21A5-4735-42E0-9A57-37D1D3633AD3}" dt="2023-07-01T16:02:01.206" v="2842" actId="1036"/>
          <ac:spMkLst>
            <pc:docMk/>
            <pc:sldMk cId="3996093058" sldId="277"/>
            <ac:spMk id="10" creationId="{16E00557-3FA2-11E5-F988-C5AE62694B9B}"/>
          </ac:spMkLst>
        </pc:spChg>
        <pc:spChg chg="add mod">
          <ac:chgData name="saisubhamjena@outlook.com" userId="a182a72838e2c40d" providerId="LiveId" clId="{71CD21A5-4735-42E0-9A57-37D1D3633AD3}" dt="2023-07-01T16:03:04.056" v="2860" actId="1076"/>
          <ac:spMkLst>
            <pc:docMk/>
            <pc:sldMk cId="3996093058" sldId="277"/>
            <ac:spMk id="21" creationId="{99F28D5C-BE83-DCB5-96A9-79766966B382}"/>
          </ac:spMkLst>
        </pc:spChg>
        <pc:spChg chg="add mod">
          <ac:chgData name="saisubhamjena@outlook.com" userId="a182a72838e2c40d" providerId="LiveId" clId="{71CD21A5-4735-42E0-9A57-37D1D3633AD3}" dt="2023-07-01T15:59:38.281" v="2790"/>
          <ac:spMkLst>
            <pc:docMk/>
            <pc:sldMk cId="3996093058" sldId="277"/>
            <ac:spMk id="22" creationId="{F9C219F7-7D1E-B89D-25BF-A98B92DFB935}"/>
          </ac:spMkLst>
        </pc:spChg>
        <pc:spChg chg="add mod">
          <ac:chgData name="saisubhamjena@outlook.com" userId="a182a72838e2c40d" providerId="LiveId" clId="{71CD21A5-4735-42E0-9A57-37D1D3633AD3}" dt="2023-07-01T16:04:24.624" v="2865" actId="1076"/>
          <ac:spMkLst>
            <pc:docMk/>
            <pc:sldMk cId="3996093058" sldId="277"/>
            <ac:spMk id="23" creationId="{E7D6D213-BD82-2BAA-B101-D12059F4B4EE}"/>
          </ac:spMkLst>
        </pc:spChg>
        <pc:grpChg chg="del">
          <ac:chgData name="saisubhamjena@outlook.com" userId="a182a72838e2c40d" providerId="LiveId" clId="{71CD21A5-4735-42E0-9A57-37D1D3633AD3}" dt="2023-06-30T13:05:01.111" v="1115" actId="165"/>
          <ac:grpSpMkLst>
            <pc:docMk/>
            <pc:sldMk cId="3996093058" sldId="277"/>
            <ac:grpSpMk id="12" creationId="{30CE658A-2D44-4B7F-BE98-7DB485B55AAC}"/>
          </ac:grpSpMkLst>
        </pc:grpChg>
        <pc:grpChg chg="add mod">
          <ac:chgData name="saisubhamjena@outlook.com" userId="a182a72838e2c40d" providerId="LiveId" clId="{71CD21A5-4735-42E0-9A57-37D1D3633AD3}" dt="2023-06-30T13:04:50.180" v="1113" actId="164"/>
          <ac:grpSpMkLst>
            <pc:docMk/>
            <pc:sldMk cId="3996093058" sldId="277"/>
            <ac:grpSpMk id="16" creationId="{36C9ADEC-3AEF-D805-42A9-C799AE71E7A3}"/>
          </ac:grpSpMkLst>
        </pc:grpChg>
        <pc:grpChg chg="add mod">
          <ac:chgData name="saisubhamjena@outlook.com" userId="a182a72838e2c40d" providerId="LiveId" clId="{71CD21A5-4735-42E0-9A57-37D1D3633AD3}" dt="2023-06-30T13:04:49.360" v="1111" actId="164"/>
          <ac:grpSpMkLst>
            <pc:docMk/>
            <pc:sldMk cId="3996093058" sldId="277"/>
            <ac:grpSpMk id="17" creationId="{6B1C0432-5124-AA96-F5A1-530932D41213}"/>
          </ac:grpSpMkLst>
        </pc:grpChg>
        <pc:grpChg chg="add mod">
          <ac:chgData name="saisubhamjena@outlook.com" userId="a182a72838e2c40d" providerId="LiveId" clId="{71CD21A5-4735-42E0-9A57-37D1D3633AD3}" dt="2023-06-30T13:04:48.218" v="1109" actId="164"/>
          <ac:grpSpMkLst>
            <pc:docMk/>
            <pc:sldMk cId="3996093058" sldId="277"/>
            <ac:grpSpMk id="18" creationId="{DF8C4195-137B-4494-E818-10860955275F}"/>
          </ac:grpSpMkLst>
        </pc:grpChg>
        <pc:grpChg chg="add mod">
          <ac:chgData name="saisubhamjena@outlook.com" userId="a182a72838e2c40d" providerId="LiveId" clId="{71CD21A5-4735-42E0-9A57-37D1D3633AD3}" dt="2023-07-01T16:02:01.206" v="2842" actId="1036"/>
          <ac:grpSpMkLst>
            <pc:docMk/>
            <pc:sldMk cId="3996093058" sldId="277"/>
            <ac:grpSpMk id="19" creationId="{CDD2E024-965F-7E4F-81D3-AC2603C41AB3}"/>
          </ac:grpSpMkLst>
        </pc:grpChg>
        <pc:grpChg chg="add mod">
          <ac:chgData name="saisubhamjena@outlook.com" userId="a182a72838e2c40d" providerId="LiveId" clId="{71CD21A5-4735-42E0-9A57-37D1D3633AD3}" dt="2023-07-01T16:02:01.206" v="2842" actId="1036"/>
          <ac:grpSpMkLst>
            <pc:docMk/>
            <pc:sldMk cId="3996093058" sldId="277"/>
            <ac:grpSpMk id="20" creationId="{8BD89B90-5394-D145-4E3B-4E9549665DE8}"/>
          </ac:grpSpMkLst>
        </pc:grpChg>
        <pc:picChg chg="mod">
          <ac:chgData name="saisubhamjena@outlook.com" userId="a182a72838e2c40d" providerId="LiveId" clId="{71CD21A5-4735-42E0-9A57-37D1D3633AD3}" dt="2023-07-01T16:02:01.206" v="2842" actId="1036"/>
          <ac:picMkLst>
            <pc:docMk/>
            <pc:sldMk cId="3996093058" sldId="277"/>
            <ac:picMk id="6" creationId="{B6D48744-EF79-EBDB-81FE-4D53D35A3408}"/>
          </ac:picMkLst>
        </pc:picChg>
        <pc:picChg chg="mod">
          <ac:chgData name="saisubhamjena@outlook.com" userId="a182a72838e2c40d" providerId="LiveId" clId="{71CD21A5-4735-42E0-9A57-37D1D3633AD3}" dt="2023-06-30T13:05:12.939" v="1117" actId="164"/>
          <ac:picMkLst>
            <pc:docMk/>
            <pc:sldMk cId="3996093058" sldId="277"/>
            <ac:picMk id="8" creationId="{847C643C-F9A9-771F-5010-5DF5AC73E65E}"/>
          </ac:picMkLst>
        </pc:picChg>
        <pc:picChg chg="mod topLvl">
          <ac:chgData name="saisubhamjena@outlook.com" userId="a182a72838e2c40d" providerId="LiveId" clId="{71CD21A5-4735-42E0-9A57-37D1D3633AD3}" dt="2023-06-30T13:05:08.318" v="1116" actId="164"/>
          <ac:picMkLst>
            <pc:docMk/>
            <pc:sldMk cId="3996093058" sldId="277"/>
            <ac:picMk id="9" creationId="{8622ACC5-A25B-5CDF-986B-76B7AD4C2825}"/>
          </ac:picMkLst>
        </pc:picChg>
        <pc:picChg chg="mod topLvl">
          <ac:chgData name="saisubhamjena@outlook.com" userId="a182a72838e2c40d" providerId="LiveId" clId="{71CD21A5-4735-42E0-9A57-37D1D3633AD3}" dt="2023-06-30T13:05:08.318" v="1116" actId="164"/>
          <ac:picMkLst>
            <pc:docMk/>
            <pc:sldMk cId="3996093058" sldId="277"/>
            <ac:picMk id="11" creationId="{F0261DFF-F146-DF5C-9FBC-E4E0FB39CD04}"/>
          </ac:picMkLst>
        </pc:picChg>
        <pc:picChg chg="mod">
          <ac:chgData name="saisubhamjena@outlook.com" userId="a182a72838e2c40d" providerId="LiveId" clId="{71CD21A5-4735-42E0-9A57-37D1D3633AD3}" dt="2023-06-30T13:05:12.939" v="1117" actId="164"/>
          <ac:picMkLst>
            <pc:docMk/>
            <pc:sldMk cId="3996093058" sldId="277"/>
            <ac:picMk id="13" creationId="{9F2A6625-4CCB-A5C3-3B85-9A0270551F97}"/>
          </ac:picMkLst>
        </pc:picChg>
        <pc:picChg chg="add mod">
          <ac:chgData name="saisubhamjena@outlook.com" userId="a182a72838e2c40d" providerId="LiveId" clId="{71CD21A5-4735-42E0-9A57-37D1D3633AD3}" dt="2023-07-01T16:02:01.206" v="2842" actId="1036"/>
          <ac:picMkLst>
            <pc:docMk/>
            <pc:sldMk cId="3996093058" sldId="277"/>
            <ac:picMk id="15" creationId="{425A2F64-A47F-F6EB-0560-938526F97550}"/>
          </ac:picMkLst>
        </pc:picChg>
        <pc:cxnChg chg="add del mod">
          <ac:chgData name="saisubhamjena@outlook.com" userId="a182a72838e2c40d" providerId="LiveId" clId="{71CD21A5-4735-42E0-9A57-37D1D3633AD3}" dt="2023-07-04T07:53:27.673" v="17477" actId="11529"/>
          <ac:cxnSpMkLst>
            <pc:docMk/>
            <pc:sldMk cId="3996093058" sldId="277"/>
            <ac:cxnSpMk id="7" creationId="{7D521774-5A2D-9C85-1608-8823796979E8}"/>
          </ac:cxnSpMkLst>
        </pc:cxnChg>
      </pc:sldChg>
      <pc:sldChg chg="addSp delSp modSp new mod modAnim">
        <pc:chgData name="saisubhamjena@outlook.com" userId="a182a72838e2c40d" providerId="LiveId" clId="{71CD21A5-4735-42E0-9A57-37D1D3633AD3}" dt="2023-07-04T09:43:54.121" v="17726"/>
        <pc:sldMkLst>
          <pc:docMk/>
          <pc:sldMk cId="617813614" sldId="278"/>
        </pc:sldMkLst>
        <pc:spChg chg="add del mod">
          <ac:chgData name="saisubhamjena@outlook.com" userId="a182a72838e2c40d" providerId="LiveId" clId="{71CD21A5-4735-42E0-9A57-37D1D3633AD3}" dt="2023-07-01T16:03:33.062" v="2862" actId="21"/>
          <ac:spMkLst>
            <pc:docMk/>
            <pc:sldMk cId="617813614" sldId="278"/>
            <ac:spMk id="2" creationId="{76AF0E9E-1731-859B-C081-29E9C7452B42}"/>
          </ac:spMkLst>
        </pc:spChg>
        <pc:spChg chg="add del">
          <ac:chgData name="saisubhamjena@outlook.com" userId="a182a72838e2c40d" providerId="LiveId" clId="{71CD21A5-4735-42E0-9A57-37D1D3633AD3}" dt="2023-06-30T11:46:36.931" v="712" actId="21"/>
          <ac:spMkLst>
            <pc:docMk/>
            <pc:sldMk cId="617813614" sldId="278"/>
            <ac:spMk id="4" creationId="{DD47EDAF-DD27-AA51-9B67-A850B0BF59C2}"/>
          </ac:spMkLst>
        </pc:spChg>
        <pc:spChg chg="add mod ord">
          <ac:chgData name="saisubhamjena@outlook.com" userId="a182a72838e2c40d" providerId="LiveId" clId="{71CD21A5-4735-42E0-9A57-37D1D3633AD3}" dt="2023-06-30T12:33:57.915" v="989" actId="408"/>
          <ac:spMkLst>
            <pc:docMk/>
            <pc:sldMk cId="617813614" sldId="278"/>
            <ac:spMk id="5" creationId="{09E72216-8E3B-9F72-19F2-8434F016F0CC}"/>
          </ac:spMkLst>
        </pc:spChg>
        <pc:spChg chg="add mod ord">
          <ac:chgData name="saisubhamjena@outlook.com" userId="a182a72838e2c40d" providerId="LiveId" clId="{71CD21A5-4735-42E0-9A57-37D1D3633AD3}" dt="2023-06-30T12:33:35.493" v="986" actId="1035"/>
          <ac:spMkLst>
            <pc:docMk/>
            <pc:sldMk cId="617813614" sldId="278"/>
            <ac:spMk id="7" creationId="{4157BBFB-E276-3432-BE26-99DD33F07A90}"/>
          </ac:spMkLst>
        </pc:spChg>
        <pc:spChg chg="add mod">
          <ac:chgData name="saisubhamjena@outlook.com" userId="a182a72838e2c40d" providerId="LiveId" clId="{71CD21A5-4735-42E0-9A57-37D1D3633AD3}" dt="2023-06-30T12:33:35.493" v="986" actId="1035"/>
          <ac:spMkLst>
            <pc:docMk/>
            <pc:sldMk cId="617813614" sldId="278"/>
            <ac:spMk id="9" creationId="{D95EC412-DA9E-0998-3765-9ED0F4DBD754}"/>
          </ac:spMkLst>
        </pc:spChg>
        <pc:spChg chg="add del mod">
          <ac:chgData name="saisubhamjena@outlook.com" userId="a182a72838e2c40d" providerId="LiveId" clId="{71CD21A5-4735-42E0-9A57-37D1D3633AD3}" dt="2023-06-30T12:12:50.560" v="794"/>
          <ac:spMkLst>
            <pc:docMk/>
            <pc:sldMk cId="617813614" sldId="278"/>
            <ac:spMk id="10" creationId="{96B17DA2-E516-4BEA-4B9D-6912E2ADE4CF}"/>
          </ac:spMkLst>
        </pc:spChg>
        <pc:spChg chg="add mod">
          <ac:chgData name="saisubhamjena@outlook.com" userId="a182a72838e2c40d" providerId="LiveId" clId="{71CD21A5-4735-42E0-9A57-37D1D3633AD3}" dt="2023-06-30T12:33:57.915" v="989" actId="408"/>
          <ac:spMkLst>
            <pc:docMk/>
            <pc:sldMk cId="617813614" sldId="278"/>
            <ac:spMk id="11" creationId="{32461DFD-E41E-4744-4CAB-72C43B2FDB02}"/>
          </ac:spMkLst>
        </pc:spChg>
        <pc:spChg chg="add mod">
          <ac:chgData name="saisubhamjena@outlook.com" userId="a182a72838e2c40d" providerId="LiveId" clId="{71CD21A5-4735-42E0-9A57-37D1D3633AD3}" dt="2023-06-30T12:33:51.738" v="988" actId="1076"/>
          <ac:spMkLst>
            <pc:docMk/>
            <pc:sldMk cId="617813614" sldId="278"/>
            <ac:spMk id="12" creationId="{6F71339C-C3D6-8F78-9863-0DAE1D51E2CA}"/>
          </ac:spMkLst>
        </pc:spChg>
        <pc:spChg chg="add mod">
          <ac:chgData name="saisubhamjena@outlook.com" userId="a182a72838e2c40d" providerId="LiveId" clId="{71CD21A5-4735-42E0-9A57-37D1D3633AD3}" dt="2023-06-30T12:33:09.299" v="977" actId="1037"/>
          <ac:spMkLst>
            <pc:docMk/>
            <pc:sldMk cId="617813614" sldId="278"/>
            <ac:spMk id="16" creationId="{BED4E360-A9A3-6E25-9FDC-529C82D5443F}"/>
          </ac:spMkLst>
        </pc:spChg>
        <pc:spChg chg="add mod">
          <ac:chgData name="saisubhamjena@outlook.com" userId="a182a72838e2c40d" providerId="LiveId" clId="{71CD21A5-4735-42E0-9A57-37D1D3633AD3}" dt="2023-06-30T12:33:09.299" v="977" actId="1037"/>
          <ac:spMkLst>
            <pc:docMk/>
            <pc:sldMk cId="617813614" sldId="278"/>
            <ac:spMk id="18" creationId="{6AE8290A-FB73-539D-2018-52AA623AB438}"/>
          </ac:spMkLst>
        </pc:spChg>
        <pc:spChg chg="add">
          <ac:chgData name="saisubhamjena@outlook.com" userId="a182a72838e2c40d" providerId="LiveId" clId="{71CD21A5-4735-42E0-9A57-37D1D3633AD3}" dt="2023-06-30T12:36:16.754" v="996"/>
          <ac:spMkLst>
            <pc:docMk/>
            <pc:sldMk cId="617813614" sldId="278"/>
            <ac:spMk id="22" creationId="{01FE10DA-595C-A628-3F65-BE7A3BA92ACE}"/>
          </ac:spMkLst>
        </pc:spChg>
        <pc:spChg chg="add mod">
          <ac:chgData name="saisubhamjena@outlook.com" userId="a182a72838e2c40d" providerId="LiveId" clId="{71CD21A5-4735-42E0-9A57-37D1D3633AD3}" dt="2023-06-30T12:36:19.841" v="997"/>
          <ac:spMkLst>
            <pc:docMk/>
            <pc:sldMk cId="617813614" sldId="278"/>
            <ac:spMk id="23" creationId="{258FC797-32F2-6875-F913-A8622BEB3B31}"/>
          </ac:spMkLst>
        </pc:spChg>
        <pc:spChg chg="add del mod">
          <ac:chgData name="saisubhamjena@outlook.com" userId="a182a72838e2c40d" providerId="LiveId" clId="{71CD21A5-4735-42E0-9A57-37D1D3633AD3}" dt="2023-06-30T12:36:32.991" v="1001"/>
          <ac:spMkLst>
            <pc:docMk/>
            <pc:sldMk cId="617813614" sldId="278"/>
            <ac:spMk id="24" creationId="{0658849F-9601-6930-B9A7-87330E51A8D0}"/>
          </ac:spMkLst>
        </pc:spChg>
        <pc:spChg chg="add mod">
          <ac:chgData name="saisubhamjena@outlook.com" userId="a182a72838e2c40d" providerId="LiveId" clId="{71CD21A5-4735-42E0-9A57-37D1D3633AD3}" dt="2023-07-01T16:03:30.102" v="2861"/>
          <ac:spMkLst>
            <pc:docMk/>
            <pc:sldMk cId="617813614" sldId="278"/>
            <ac:spMk id="38" creationId="{13231140-3FAF-49D5-5F35-E3692D26DCA9}"/>
          </ac:spMkLst>
        </pc:spChg>
        <pc:spChg chg="add del mod">
          <ac:chgData name="saisubhamjena@outlook.com" userId="a182a72838e2c40d" providerId="LiveId" clId="{71CD21A5-4735-42E0-9A57-37D1D3633AD3}" dt="2023-07-01T16:05:18.343" v="2876" actId="21"/>
          <ac:spMkLst>
            <pc:docMk/>
            <pc:sldMk cId="617813614" sldId="278"/>
            <ac:spMk id="39" creationId="{2423DA52-6575-F8B5-01E0-F626F4DB7B3A}"/>
          </ac:spMkLst>
        </pc:spChg>
        <pc:spChg chg="add del mod">
          <ac:chgData name="saisubhamjena@outlook.com" userId="a182a72838e2c40d" providerId="LiveId" clId="{71CD21A5-4735-42E0-9A57-37D1D3633AD3}" dt="2023-07-01T16:04:57.022" v="2870" actId="21"/>
          <ac:spMkLst>
            <pc:docMk/>
            <pc:sldMk cId="617813614" sldId="278"/>
            <ac:spMk id="40" creationId="{D4482FF8-6396-53F4-57D9-643BF0EBF281}"/>
          </ac:spMkLst>
        </pc:spChg>
        <pc:spChg chg="add del mod">
          <ac:chgData name="saisubhamjena@outlook.com" userId="a182a72838e2c40d" providerId="LiveId" clId="{71CD21A5-4735-42E0-9A57-37D1D3633AD3}" dt="2023-07-01T16:05:29.241" v="2892" actId="20577"/>
          <ac:spMkLst>
            <pc:docMk/>
            <pc:sldMk cId="617813614" sldId="278"/>
            <ac:spMk id="41" creationId="{31986246-C19C-FE88-0BF9-A97A75763559}"/>
          </ac:spMkLst>
        </pc:spChg>
        <pc:grpChg chg="add mod">
          <ac:chgData name="saisubhamjena@outlook.com" userId="a182a72838e2c40d" providerId="LiveId" clId="{71CD21A5-4735-42E0-9A57-37D1D3633AD3}" dt="2023-06-30T12:33:57.915" v="989" actId="408"/>
          <ac:grpSpMkLst>
            <pc:docMk/>
            <pc:sldMk cId="617813614" sldId="278"/>
            <ac:grpSpMk id="6" creationId="{B5408579-2F71-BFE9-C614-3080A6CB0FB6}"/>
          </ac:grpSpMkLst>
        </pc:grpChg>
        <pc:grpChg chg="add mod">
          <ac:chgData name="saisubhamjena@outlook.com" userId="a182a72838e2c40d" providerId="LiveId" clId="{71CD21A5-4735-42E0-9A57-37D1D3633AD3}" dt="2023-06-30T12:33:35.493" v="986" actId="1035"/>
          <ac:grpSpMkLst>
            <pc:docMk/>
            <pc:sldMk cId="617813614" sldId="278"/>
            <ac:grpSpMk id="8" creationId="{51AE2349-CDE9-CA94-D7B9-18F54244F29A}"/>
          </ac:grpSpMkLst>
        </pc:grpChg>
        <pc:grpChg chg="add mod">
          <ac:chgData name="saisubhamjena@outlook.com" userId="a182a72838e2c40d" providerId="LiveId" clId="{71CD21A5-4735-42E0-9A57-37D1D3633AD3}" dt="2023-06-30T12:33:57.915" v="989" actId="408"/>
          <ac:grpSpMkLst>
            <pc:docMk/>
            <pc:sldMk cId="617813614" sldId="278"/>
            <ac:grpSpMk id="13" creationId="{C8758D1D-773A-A379-5437-C10B31AAE27A}"/>
          </ac:grpSpMkLst>
        </pc:grpChg>
        <pc:grpChg chg="add mod">
          <ac:chgData name="saisubhamjena@outlook.com" userId="a182a72838e2c40d" providerId="LiveId" clId="{71CD21A5-4735-42E0-9A57-37D1D3633AD3}" dt="2023-06-30T12:33:57.915" v="989" actId="408"/>
          <ac:grpSpMkLst>
            <pc:docMk/>
            <pc:sldMk cId="617813614" sldId="278"/>
            <ac:grpSpMk id="14" creationId="{BA8FB0F5-D92B-A8A6-2558-FE0DA02C0911}"/>
          </ac:grpSpMkLst>
        </pc:grpChg>
        <pc:grpChg chg="add mod">
          <ac:chgData name="saisubhamjena@outlook.com" userId="a182a72838e2c40d" providerId="LiveId" clId="{71CD21A5-4735-42E0-9A57-37D1D3633AD3}" dt="2023-06-30T12:33:57.915" v="989" actId="408"/>
          <ac:grpSpMkLst>
            <pc:docMk/>
            <pc:sldMk cId="617813614" sldId="278"/>
            <ac:grpSpMk id="15" creationId="{E6F5F7D1-B880-9EAC-12CF-C1AF7103CACC}"/>
          </ac:grpSpMkLst>
        </pc:grpChg>
        <pc:grpChg chg="add mod">
          <ac:chgData name="saisubhamjena@outlook.com" userId="a182a72838e2c40d" providerId="LiveId" clId="{71CD21A5-4735-42E0-9A57-37D1D3633AD3}" dt="2023-06-30T12:33:09.299" v="977" actId="1037"/>
          <ac:grpSpMkLst>
            <pc:docMk/>
            <pc:sldMk cId="617813614" sldId="278"/>
            <ac:grpSpMk id="17" creationId="{6F1231B1-7205-F80E-C39A-27152C0E4CA1}"/>
          </ac:grpSpMkLst>
        </pc:grpChg>
        <pc:grpChg chg="add mod">
          <ac:chgData name="saisubhamjena@outlook.com" userId="a182a72838e2c40d" providerId="LiveId" clId="{71CD21A5-4735-42E0-9A57-37D1D3633AD3}" dt="2023-06-30T12:33:09.299" v="977" actId="1037"/>
          <ac:grpSpMkLst>
            <pc:docMk/>
            <pc:sldMk cId="617813614" sldId="278"/>
            <ac:grpSpMk id="19" creationId="{47C5636C-CC5F-C90B-7DE7-E11CE424B23D}"/>
          </ac:grpSpMkLst>
        </pc:grpChg>
        <pc:picChg chg="add mod">
          <ac:chgData name="saisubhamjena@outlook.com" userId="a182a72838e2c40d" providerId="LiveId" clId="{71CD21A5-4735-42E0-9A57-37D1D3633AD3}" dt="2023-07-04T08:35:31.865" v="17715" actId="1076"/>
          <ac:picMkLst>
            <pc:docMk/>
            <pc:sldMk cId="617813614" sldId="278"/>
            <ac:picMk id="2" creationId="{0C1B6384-E06E-D7F7-47ED-4F13DCAF3476}"/>
          </ac:picMkLst>
        </pc:picChg>
        <pc:picChg chg="add del mod">
          <ac:chgData name="saisubhamjena@outlook.com" userId="a182a72838e2c40d" providerId="LiveId" clId="{71CD21A5-4735-42E0-9A57-37D1D3633AD3}" dt="2023-06-30T12:07:17.447" v="738" actId="21"/>
          <ac:picMkLst>
            <pc:docMk/>
            <pc:sldMk cId="617813614" sldId="278"/>
            <ac:picMk id="3" creationId="{6A8A58E0-0C8A-12D6-58BF-D6133DDD793B}"/>
          </ac:picMkLst>
        </pc:picChg>
        <pc:picChg chg="add mod">
          <ac:chgData name="saisubhamjena@outlook.com" userId="a182a72838e2c40d" providerId="LiveId" clId="{71CD21A5-4735-42E0-9A57-37D1D3633AD3}" dt="2023-06-30T12:35:28.587" v="991" actId="1076"/>
          <ac:picMkLst>
            <pc:docMk/>
            <pc:sldMk cId="617813614" sldId="278"/>
            <ac:picMk id="20" creationId="{24E71B63-FB1C-8304-B2B7-C190F958F864}"/>
          </ac:picMkLst>
        </pc:picChg>
        <pc:picChg chg="add mod">
          <ac:chgData name="saisubhamjena@outlook.com" userId="a182a72838e2c40d" providerId="LiveId" clId="{71CD21A5-4735-42E0-9A57-37D1D3633AD3}" dt="2023-06-30T12:35:43.895" v="995" actId="1076"/>
          <ac:picMkLst>
            <pc:docMk/>
            <pc:sldMk cId="617813614" sldId="278"/>
            <ac:picMk id="21" creationId="{E33538C6-68B2-8B78-ADA8-22CF0E429264}"/>
          </ac:picMkLst>
        </pc:picChg>
        <pc:picChg chg="add mod">
          <ac:chgData name="saisubhamjena@outlook.com" userId="a182a72838e2c40d" providerId="LiveId" clId="{71CD21A5-4735-42E0-9A57-37D1D3633AD3}" dt="2023-06-30T12:52:06.277" v="1044" actId="1076"/>
          <ac:picMkLst>
            <pc:docMk/>
            <pc:sldMk cId="617813614" sldId="278"/>
            <ac:picMk id="25" creationId="{D22B9952-CC47-9215-749C-6E576B47B4AF}"/>
          </ac:picMkLst>
        </pc:picChg>
        <pc:picChg chg="add mod">
          <ac:chgData name="saisubhamjena@outlook.com" userId="a182a72838e2c40d" providerId="LiveId" clId="{71CD21A5-4735-42E0-9A57-37D1D3633AD3}" dt="2023-06-30T12:51:12.312" v="1037" actId="1036"/>
          <ac:picMkLst>
            <pc:docMk/>
            <pc:sldMk cId="617813614" sldId="278"/>
            <ac:picMk id="27" creationId="{880FF4AF-18D1-E7BF-99E0-FD33E1C38E47}"/>
          </ac:picMkLst>
        </pc:picChg>
        <pc:picChg chg="add mod">
          <ac:chgData name="saisubhamjena@outlook.com" userId="a182a72838e2c40d" providerId="LiveId" clId="{71CD21A5-4735-42E0-9A57-37D1D3633AD3}" dt="2023-06-30T12:52:18.131" v="1045" actId="1076"/>
          <ac:picMkLst>
            <pc:docMk/>
            <pc:sldMk cId="617813614" sldId="278"/>
            <ac:picMk id="29" creationId="{0B1123CC-F219-F439-6B78-8F2FDF6BBBC1}"/>
          </ac:picMkLst>
        </pc:picChg>
        <pc:picChg chg="add mod">
          <ac:chgData name="saisubhamjena@outlook.com" userId="a182a72838e2c40d" providerId="LiveId" clId="{71CD21A5-4735-42E0-9A57-37D1D3633AD3}" dt="2023-06-30T12:54:34.201" v="1051" actId="1076"/>
          <ac:picMkLst>
            <pc:docMk/>
            <pc:sldMk cId="617813614" sldId="278"/>
            <ac:picMk id="31" creationId="{86C99BC2-6C18-0EEF-4F14-68B0CF38C4BA}"/>
          </ac:picMkLst>
        </pc:picChg>
        <pc:picChg chg="add mod">
          <ac:chgData name="saisubhamjena@outlook.com" userId="a182a72838e2c40d" providerId="LiveId" clId="{71CD21A5-4735-42E0-9A57-37D1D3633AD3}" dt="2023-06-30T12:33:57.915" v="989" actId="408"/>
          <ac:picMkLst>
            <pc:docMk/>
            <pc:sldMk cId="617813614" sldId="278"/>
            <ac:picMk id="1026" creationId="{5D044FDF-18F0-CEF1-F319-DCBE6C6FC871}"/>
          </ac:picMkLst>
        </pc:picChg>
        <pc:picChg chg="add del">
          <ac:chgData name="saisubhamjena@outlook.com" userId="a182a72838e2c40d" providerId="LiveId" clId="{71CD21A5-4735-42E0-9A57-37D1D3633AD3}" dt="2023-06-30T11:44:39.730" v="693" actId="21"/>
          <ac:picMkLst>
            <pc:docMk/>
            <pc:sldMk cId="617813614" sldId="278"/>
            <ac:picMk id="1028" creationId="{5861BBCF-29F3-4584-1087-B295C2EF1DA9}"/>
          </ac:picMkLst>
        </pc:picChg>
        <pc:picChg chg="add mod">
          <ac:chgData name="saisubhamjena@outlook.com" userId="a182a72838e2c40d" providerId="LiveId" clId="{71CD21A5-4735-42E0-9A57-37D1D3633AD3}" dt="2023-06-30T12:33:51.738" v="988" actId="1076"/>
          <ac:picMkLst>
            <pc:docMk/>
            <pc:sldMk cId="617813614" sldId="278"/>
            <ac:picMk id="1030" creationId="{3EE1BC2B-9954-B99D-36E5-FEB21A34B2BE}"/>
          </ac:picMkLst>
        </pc:picChg>
        <pc:picChg chg="add del mod">
          <ac:chgData name="saisubhamjena@outlook.com" userId="a182a72838e2c40d" providerId="LiveId" clId="{71CD21A5-4735-42E0-9A57-37D1D3633AD3}" dt="2023-06-30T12:07:16.359" v="737" actId="21"/>
          <ac:picMkLst>
            <pc:docMk/>
            <pc:sldMk cId="617813614" sldId="278"/>
            <ac:picMk id="1032" creationId="{05273A42-EF2E-E14B-BB39-F429A9D01790}"/>
          </ac:picMkLst>
        </pc:picChg>
        <pc:picChg chg="add del mod">
          <ac:chgData name="saisubhamjena@outlook.com" userId="a182a72838e2c40d" providerId="LiveId" clId="{71CD21A5-4735-42E0-9A57-37D1D3633AD3}" dt="2023-06-30T12:09:44.767" v="745" actId="21"/>
          <ac:picMkLst>
            <pc:docMk/>
            <pc:sldMk cId="617813614" sldId="278"/>
            <ac:picMk id="1034" creationId="{403E0B20-E139-DD90-E5F4-5CBF3A217A11}"/>
          </ac:picMkLst>
        </pc:picChg>
        <pc:picChg chg="add mod">
          <ac:chgData name="saisubhamjena@outlook.com" userId="a182a72838e2c40d" providerId="LiveId" clId="{71CD21A5-4735-42E0-9A57-37D1D3633AD3}" dt="2023-06-30T12:33:35.493" v="986" actId="1035"/>
          <ac:picMkLst>
            <pc:docMk/>
            <pc:sldMk cId="617813614" sldId="278"/>
            <ac:picMk id="1036" creationId="{E0AF389B-B772-6478-B411-E790988E8E95}"/>
          </ac:picMkLst>
        </pc:picChg>
        <pc:picChg chg="add del mod">
          <ac:chgData name="saisubhamjena@outlook.com" userId="a182a72838e2c40d" providerId="LiveId" clId="{71CD21A5-4735-42E0-9A57-37D1D3633AD3}" dt="2023-06-30T12:24:38.400" v="884" actId="21"/>
          <ac:picMkLst>
            <pc:docMk/>
            <pc:sldMk cId="617813614" sldId="278"/>
            <ac:picMk id="1038" creationId="{1635A5E5-3021-C902-2E08-6AFAE9ECCF43}"/>
          </ac:picMkLst>
        </pc:picChg>
        <pc:picChg chg="add mod">
          <ac:chgData name="saisubhamjena@outlook.com" userId="a182a72838e2c40d" providerId="LiveId" clId="{71CD21A5-4735-42E0-9A57-37D1D3633AD3}" dt="2023-06-30T12:33:09.299" v="977" actId="1037"/>
          <ac:picMkLst>
            <pc:docMk/>
            <pc:sldMk cId="617813614" sldId="278"/>
            <ac:picMk id="1040" creationId="{6FF69CA7-1A05-9A51-7527-8FCEE115DF71}"/>
          </ac:picMkLst>
        </pc:picChg>
        <pc:picChg chg="add mod">
          <ac:chgData name="saisubhamjena@outlook.com" userId="a182a72838e2c40d" providerId="LiveId" clId="{71CD21A5-4735-42E0-9A57-37D1D3633AD3}" dt="2023-06-30T12:33:09.299" v="977" actId="1037"/>
          <ac:picMkLst>
            <pc:docMk/>
            <pc:sldMk cId="617813614" sldId="278"/>
            <ac:picMk id="1042" creationId="{85B665BF-8A22-9C1B-12F7-D461F56B9EFB}"/>
          </ac:picMkLst>
        </pc:picChg>
        <pc:picChg chg="add mod">
          <ac:chgData name="saisubhamjena@outlook.com" userId="a182a72838e2c40d" providerId="LiveId" clId="{71CD21A5-4735-42E0-9A57-37D1D3633AD3}" dt="2023-06-30T12:41:00.379" v="1005" actId="1076"/>
          <ac:picMkLst>
            <pc:docMk/>
            <pc:sldMk cId="617813614" sldId="278"/>
            <ac:picMk id="1050" creationId="{77FC56EA-825A-05CF-B561-FAFD9E897148}"/>
          </ac:picMkLst>
        </pc:picChg>
        <pc:picChg chg="add del mod">
          <ac:chgData name="saisubhamjena@outlook.com" userId="a182a72838e2c40d" providerId="LiveId" clId="{71CD21A5-4735-42E0-9A57-37D1D3633AD3}" dt="2023-06-30T12:46:58.498" v="1008" actId="21"/>
          <ac:picMkLst>
            <pc:docMk/>
            <pc:sldMk cId="617813614" sldId="278"/>
            <ac:picMk id="1052" creationId="{7CFCAFBD-4722-829A-C870-9C45131D6D28}"/>
          </ac:picMkLst>
        </pc:picChg>
        <pc:cxnChg chg="add mod">
          <ac:chgData name="saisubhamjena@outlook.com" userId="a182a72838e2c40d" providerId="LiveId" clId="{71CD21A5-4735-42E0-9A57-37D1D3633AD3}" dt="2023-06-30T12:58:13.230" v="1080" actId="1035"/>
          <ac:cxnSpMkLst>
            <pc:docMk/>
            <pc:sldMk cId="617813614" sldId="278"/>
            <ac:cxnSpMk id="33" creationId="{DC3E1E9D-1765-E071-C962-F3CE2E94A9EF}"/>
          </ac:cxnSpMkLst>
        </pc:cxnChg>
        <pc:cxnChg chg="add mod">
          <ac:chgData name="saisubhamjena@outlook.com" userId="a182a72838e2c40d" providerId="LiveId" clId="{71CD21A5-4735-42E0-9A57-37D1D3633AD3}" dt="2023-06-30T12:57:25.860" v="1060" actId="14100"/>
          <ac:cxnSpMkLst>
            <pc:docMk/>
            <pc:sldMk cId="617813614" sldId="278"/>
            <ac:cxnSpMk id="35" creationId="{63ADB0DD-4061-BB28-E214-CC8B0E698B5E}"/>
          </ac:cxnSpMkLst>
        </pc:cxnChg>
      </pc:sldChg>
      <pc:sldChg chg="addSp delSp modSp new mod modAnim">
        <pc:chgData name="saisubhamjena@outlook.com" userId="a182a72838e2c40d" providerId="LiveId" clId="{71CD21A5-4735-42E0-9A57-37D1D3633AD3}" dt="2023-07-06T13:12:15.896" v="18165"/>
        <pc:sldMkLst>
          <pc:docMk/>
          <pc:sldMk cId="139342065" sldId="279"/>
        </pc:sldMkLst>
        <pc:spChg chg="add mod">
          <ac:chgData name="saisubhamjena@outlook.com" userId="a182a72838e2c40d" providerId="LiveId" clId="{71CD21A5-4735-42E0-9A57-37D1D3633AD3}" dt="2023-06-30T13:19:41.800" v="1147" actId="20577"/>
          <ac:spMkLst>
            <pc:docMk/>
            <pc:sldMk cId="139342065" sldId="279"/>
            <ac:spMk id="2" creationId="{862E37FF-FAFD-6188-D502-92EA1E5AB55C}"/>
          </ac:spMkLst>
        </pc:spChg>
        <pc:spChg chg="add mod">
          <ac:chgData name="saisubhamjena@outlook.com" userId="a182a72838e2c40d" providerId="LiveId" clId="{71CD21A5-4735-42E0-9A57-37D1D3633AD3}" dt="2023-06-30T13:22:23.762" v="1207" actId="1076"/>
          <ac:spMkLst>
            <pc:docMk/>
            <pc:sldMk cId="139342065" sldId="279"/>
            <ac:spMk id="3" creationId="{0F60BF06-7E16-D05C-ECB3-3CD0BC82D9AC}"/>
          </ac:spMkLst>
        </pc:spChg>
        <pc:spChg chg="add del">
          <ac:chgData name="saisubhamjena@outlook.com" userId="a182a72838e2c40d" providerId="LiveId" clId="{71CD21A5-4735-42E0-9A57-37D1D3633AD3}" dt="2023-06-30T13:22:30.624" v="1209" actId="22"/>
          <ac:spMkLst>
            <pc:docMk/>
            <pc:sldMk cId="139342065" sldId="279"/>
            <ac:spMk id="5" creationId="{8305818F-22BF-06F3-3142-FBF491602E1E}"/>
          </ac:spMkLst>
        </pc:spChg>
        <pc:spChg chg="add del">
          <ac:chgData name="saisubhamjena@outlook.com" userId="a182a72838e2c40d" providerId="LiveId" clId="{71CD21A5-4735-42E0-9A57-37D1D3633AD3}" dt="2023-06-30T13:22:36.695" v="1211" actId="22"/>
          <ac:spMkLst>
            <pc:docMk/>
            <pc:sldMk cId="139342065" sldId="279"/>
            <ac:spMk id="7" creationId="{234F6117-3BA9-8B89-A73E-DE2D47BF2990}"/>
          </ac:spMkLst>
        </pc:spChg>
        <pc:spChg chg="add mod">
          <ac:chgData name="saisubhamjena@outlook.com" userId="a182a72838e2c40d" providerId="LiveId" clId="{71CD21A5-4735-42E0-9A57-37D1D3633AD3}" dt="2023-07-01T06:26:09.229" v="1331" actId="1035"/>
          <ac:spMkLst>
            <pc:docMk/>
            <pc:sldMk cId="139342065" sldId="279"/>
            <ac:spMk id="8" creationId="{051AB8FB-1038-ED8A-8185-C62C553C9334}"/>
          </ac:spMkLst>
        </pc:spChg>
        <pc:spChg chg="add del mod">
          <ac:chgData name="saisubhamjena@outlook.com" userId="a182a72838e2c40d" providerId="LiveId" clId="{71CD21A5-4735-42E0-9A57-37D1D3633AD3}" dt="2023-06-30T13:23:19.395" v="1236"/>
          <ac:spMkLst>
            <pc:docMk/>
            <pc:sldMk cId="139342065" sldId="279"/>
            <ac:spMk id="9" creationId="{F4042995-487D-F817-FD79-21BA9EAAACC6}"/>
          </ac:spMkLst>
        </pc:spChg>
        <pc:spChg chg="add mod">
          <ac:chgData name="saisubhamjena@outlook.com" userId="a182a72838e2c40d" providerId="LiveId" clId="{71CD21A5-4735-42E0-9A57-37D1D3633AD3}" dt="2023-07-01T06:26:41.685" v="1340" actId="20577"/>
          <ac:spMkLst>
            <pc:docMk/>
            <pc:sldMk cId="139342065" sldId="279"/>
            <ac:spMk id="10" creationId="{F8E82431-BF0F-B8D1-FA8D-3F0D0B5ED90F}"/>
          </ac:spMkLst>
        </pc:spChg>
        <pc:spChg chg="add del">
          <ac:chgData name="saisubhamjena@outlook.com" userId="a182a72838e2c40d" providerId="LiveId" clId="{71CD21A5-4735-42E0-9A57-37D1D3633AD3}" dt="2023-07-01T06:32:44.967" v="1344" actId="11529"/>
          <ac:spMkLst>
            <pc:docMk/>
            <pc:sldMk cId="139342065" sldId="279"/>
            <ac:spMk id="13" creationId="{FC91C84B-A188-8E7D-9CA5-BB0E89C9E1A5}"/>
          </ac:spMkLst>
        </pc:spChg>
        <pc:spChg chg="add del mod">
          <ac:chgData name="saisubhamjena@outlook.com" userId="a182a72838e2c40d" providerId="LiveId" clId="{71CD21A5-4735-42E0-9A57-37D1D3633AD3}" dt="2023-07-01T06:33:26.933" v="1352" actId="21"/>
          <ac:spMkLst>
            <pc:docMk/>
            <pc:sldMk cId="139342065" sldId="279"/>
            <ac:spMk id="14" creationId="{880F7866-B43C-4279-DF01-CDB895FEB0F8}"/>
          </ac:spMkLst>
        </pc:spChg>
        <pc:grpChg chg="add mod">
          <ac:chgData name="saisubhamjena@outlook.com" userId="a182a72838e2c40d" providerId="LiveId" clId="{71CD21A5-4735-42E0-9A57-37D1D3633AD3}" dt="2023-07-01T06:42:47.958" v="1380" actId="1076"/>
          <ac:grpSpMkLst>
            <pc:docMk/>
            <pc:sldMk cId="139342065" sldId="279"/>
            <ac:grpSpMk id="20" creationId="{E287CA1A-F52E-3D28-E90D-2007F225EEEA}"/>
          </ac:grpSpMkLst>
        </pc:grpChg>
        <pc:graphicFrameChg chg="add mod">
          <ac:chgData name="saisubhamjena@outlook.com" userId="a182a72838e2c40d" providerId="LiveId" clId="{71CD21A5-4735-42E0-9A57-37D1D3633AD3}" dt="2023-07-01T06:42:42.873" v="1379" actId="164"/>
          <ac:graphicFrameMkLst>
            <pc:docMk/>
            <pc:sldMk cId="139342065" sldId="279"/>
            <ac:graphicFrameMk id="12" creationId="{4914B365-BE99-5DB6-A226-E3F9F96F8E24}"/>
          </ac:graphicFrameMkLst>
        </pc:graphicFrameChg>
        <pc:picChg chg="add del mod">
          <ac:chgData name="saisubhamjena@outlook.com" userId="a182a72838e2c40d" providerId="LiveId" clId="{71CD21A5-4735-42E0-9A57-37D1D3633AD3}" dt="2023-06-30T13:35:18.605" v="1257" actId="21"/>
          <ac:picMkLst>
            <pc:docMk/>
            <pc:sldMk cId="139342065" sldId="279"/>
            <ac:picMk id="11" creationId="{0B8BED70-F53B-B0F2-9C12-670608B281E1}"/>
          </ac:picMkLst>
        </pc:picChg>
        <pc:picChg chg="add mod">
          <ac:chgData name="saisubhamjena@outlook.com" userId="a182a72838e2c40d" providerId="LiveId" clId="{71CD21A5-4735-42E0-9A57-37D1D3633AD3}" dt="2023-07-01T06:42:42.873" v="1379" actId="164"/>
          <ac:picMkLst>
            <pc:docMk/>
            <pc:sldMk cId="139342065" sldId="279"/>
            <ac:picMk id="19" creationId="{8DD7DF7B-61C0-6892-97C8-63733E2B8F88}"/>
          </ac:picMkLst>
        </pc:picChg>
        <pc:picChg chg="add del mod">
          <ac:chgData name="saisubhamjena@outlook.com" userId="a182a72838e2c40d" providerId="LiveId" clId="{71CD21A5-4735-42E0-9A57-37D1D3633AD3}" dt="2023-06-30T13:26:54.430" v="1251" actId="21"/>
          <ac:picMkLst>
            <pc:docMk/>
            <pc:sldMk cId="139342065" sldId="279"/>
            <ac:picMk id="2050" creationId="{D4485785-34C8-FFDD-4FAA-C472C1A08AF9}"/>
          </ac:picMkLst>
        </pc:picChg>
        <pc:picChg chg="add del mod">
          <ac:chgData name="saisubhamjena@outlook.com" userId="a182a72838e2c40d" providerId="LiveId" clId="{71CD21A5-4735-42E0-9A57-37D1D3633AD3}" dt="2023-07-01T06:39:13.189" v="1362"/>
          <ac:picMkLst>
            <pc:docMk/>
            <pc:sldMk cId="139342065" sldId="279"/>
            <ac:picMk id="2052" creationId="{021C0E6E-12F9-54A2-0D0F-17EE1D84C84D}"/>
          </ac:picMkLst>
        </pc:picChg>
        <pc:cxnChg chg="add del mod">
          <ac:chgData name="saisubhamjena@outlook.com" userId="a182a72838e2c40d" providerId="LiveId" clId="{71CD21A5-4735-42E0-9A57-37D1D3633AD3}" dt="2023-07-01T06:34:42.859" v="1356" actId="11529"/>
          <ac:cxnSpMkLst>
            <pc:docMk/>
            <pc:sldMk cId="139342065" sldId="279"/>
            <ac:cxnSpMk id="16" creationId="{9FF690F1-363E-B0F6-00E5-FC442721143F}"/>
          </ac:cxnSpMkLst>
        </pc:cxnChg>
      </pc:sldChg>
      <pc:sldChg chg="addSp delSp modSp new mod modAnim">
        <pc:chgData name="saisubhamjena@outlook.com" userId="a182a72838e2c40d" providerId="LiveId" clId="{71CD21A5-4735-42E0-9A57-37D1D3633AD3}" dt="2023-07-06T14:15:58.761" v="18453"/>
        <pc:sldMkLst>
          <pc:docMk/>
          <pc:sldMk cId="1892869988" sldId="280"/>
        </pc:sldMkLst>
        <pc:spChg chg="add mod">
          <ac:chgData name="saisubhamjena@outlook.com" userId="a182a72838e2c40d" providerId="LiveId" clId="{71CD21A5-4735-42E0-9A57-37D1D3633AD3}" dt="2023-07-01T06:47:12.864" v="1396" actId="20577"/>
          <ac:spMkLst>
            <pc:docMk/>
            <pc:sldMk cId="1892869988" sldId="280"/>
            <ac:spMk id="2" creationId="{58852003-888E-686E-46BF-436F4B8DCB39}"/>
          </ac:spMkLst>
        </pc:spChg>
        <pc:spChg chg="add mod">
          <ac:chgData name="saisubhamjena@outlook.com" userId="a182a72838e2c40d" providerId="LiveId" clId="{71CD21A5-4735-42E0-9A57-37D1D3633AD3}" dt="2023-07-04T10:14:39.466" v="17773" actId="20577"/>
          <ac:spMkLst>
            <pc:docMk/>
            <pc:sldMk cId="1892869988" sldId="280"/>
            <ac:spMk id="10" creationId="{80AEC8A2-93EB-E822-6D93-0CD0D9086116}"/>
          </ac:spMkLst>
        </pc:spChg>
        <pc:spChg chg="add mod">
          <ac:chgData name="saisubhamjena@outlook.com" userId="a182a72838e2c40d" providerId="LiveId" clId="{71CD21A5-4735-42E0-9A57-37D1D3633AD3}" dt="2023-07-01T07:09:12.247" v="1608" actId="164"/>
          <ac:spMkLst>
            <pc:docMk/>
            <pc:sldMk cId="1892869988" sldId="280"/>
            <ac:spMk id="15" creationId="{595E13E4-3570-E30C-E35A-A6923AB3F8EA}"/>
          </ac:spMkLst>
        </pc:spChg>
        <pc:grpChg chg="add mod">
          <ac:chgData name="saisubhamjena@outlook.com" userId="a182a72838e2c40d" providerId="LiveId" clId="{71CD21A5-4735-42E0-9A57-37D1D3633AD3}" dt="2023-07-01T07:09:12.247" v="1608" actId="164"/>
          <ac:grpSpMkLst>
            <pc:docMk/>
            <pc:sldMk cId="1892869988" sldId="280"/>
            <ac:grpSpMk id="16" creationId="{1E52A215-821F-3802-339C-DD8CD625CE9E}"/>
          </ac:grpSpMkLst>
        </pc:grpChg>
        <pc:grpChg chg="add mod">
          <ac:chgData name="saisubhamjena@outlook.com" userId="a182a72838e2c40d" providerId="LiveId" clId="{71CD21A5-4735-42E0-9A57-37D1D3633AD3}" dt="2023-07-01T07:09:12.247" v="1608" actId="164"/>
          <ac:grpSpMkLst>
            <pc:docMk/>
            <pc:sldMk cId="1892869988" sldId="280"/>
            <ac:grpSpMk id="17" creationId="{95339FB3-1C58-1770-F321-A8AED3B9EFD6}"/>
          </ac:grpSpMkLst>
        </pc:grpChg>
        <pc:graphicFrameChg chg="add del mod">
          <ac:chgData name="saisubhamjena@outlook.com" userId="a182a72838e2c40d" providerId="LiveId" clId="{71CD21A5-4735-42E0-9A57-37D1D3633AD3}" dt="2023-07-01T07:03:22.612" v="1511" actId="21"/>
          <ac:graphicFrameMkLst>
            <pc:docMk/>
            <pc:sldMk cId="1892869988" sldId="280"/>
            <ac:graphicFrameMk id="13" creationId="{6D9C06DF-4EC2-AA89-34E2-C4E2CCE22CE8}"/>
          </ac:graphicFrameMkLst>
        </pc:graphicFrameChg>
        <pc:graphicFrameChg chg="add mod">
          <ac:chgData name="saisubhamjena@outlook.com" userId="a182a72838e2c40d" providerId="LiveId" clId="{71CD21A5-4735-42E0-9A57-37D1D3633AD3}" dt="2023-07-01T07:09:12.247" v="1608" actId="164"/>
          <ac:graphicFrameMkLst>
            <pc:docMk/>
            <pc:sldMk cId="1892869988" sldId="280"/>
            <ac:graphicFrameMk id="14" creationId="{C6374974-07CB-F12A-CAC5-9BFB8B30DF36}"/>
          </ac:graphicFrameMkLst>
        </pc:graphicFrameChg>
        <pc:picChg chg="add mod">
          <ac:chgData name="saisubhamjena@outlook.com" userId="a182a72838e2c40d" providerId="LiveId" clId="{71CD21A5-4735-42E0-9A57-37D1D3633AD3}" dt="2023-07-01T07:09:12.247" v="1608" actId="164"/>
          <ac:picMkLst>
            <pc:docMk/>
            <pc:sldMk cId="1892869988" sldId="280"/>
            <ac:picMk id="3" creationId="{538D0B6F-0F4D-6394-DC6B-39A0CBE2CC9B}"/>
          </ac:picMkLst>
        </pc:picChg>
        <pc:picChg chg="add del mod modCrop">
          <ac:chgData name="saisubhamjena@outlook.com" userId="a182a72838e2c40d" providerId="LiveId" clId="{71CD21A5-4735-42E0-9A57-37D1D3633AD3}" dt="2023-07-01T07:03:24.197" v="1512" actId="21"/>
          <ac:picMkLst>
            <pc:docMk/>
            <pc:sldMk cId="1892869988" sldId="280"/>
            <ac:picMk id="5" creationId="{EDDD0DF2-D148-8096-AFDE-02FF7D46E280}"/>
          </ac:picMkLst>
        </pc:picChg>
        <pc:picChg chg="add del">
          <ac:chgData name="saisubhamjena@outlook.com" userId="a182a72838e2c40d" providerId="LiveId" clId="{71CD21A5-4735-42E0-9A57-37D1D3633AD3}" dt="2023-07-01T06:54:52.570" v="1423" actId="22"/>
          <ac:picMkLst>
            <pc:docMk/>
            <pc:sldMk cId="1892869988" sldId="280"/>
            <ac:picMk id="9" creationId="{7A183D99-E9E6-C71F-E87A-61A610CF9335}"/>
          </ac:picMkLst>
        </pc:picChg>
        <pc:inkChg chg="add mod">
          <ac:chgData name="saisubhamjena@outlook.com" userId="a182a72838e2c40d" providerId="LiveId" clId="{71CD21A5-4735-42E0-9A57-37D1D3633AD3}" dt="2023-07-01T07:09:12.247" v="1608" actId="164"/>
          <ac:inkMkLst>
            <pc:docMk/>
            <pc:sldMk cId="1892869988" sldId="280"/>
            <ac:inkMk id="6" creationId="{1EAE285B-4E30-DC45-81A0-81536509CAFB}"/>
          </ac:inkMkLst>
        </pc:inkChg>
        <pc:inkChg chg="add mod">
          <ac:chgData name="saisubhamjena@outlook.com" userId="a182a72838e2c40d" providerId="LiveId" clId="{71CD21A5-4735-42E0-9A57-37D1D3633AD3}" dt="2023-07-01T07:09:12.247" v="1608" actId="164"/>
          <ac:inkMkLst>
            <pc:docMk/>
            <pc:sldMk cId="1892869988" sldId="280"/>
            <ac:inkMk id="7" creationId="{13333813-FEE2-F914-BD6B-83AC43A2ABB6}"/>
          </ac:inkMkLst>
        </pc:inkChg>
      </pc:sldChg>
      <pc:sldChg chg="addSp delSp modSp add mod delAnim modAnim">
        <pc:chgData name="saisubhamjena@outlook.com" userId="a182a72838e2c40d" providerId="LiveId" clId="{71CD21A5-4735-42E0-9A57-37D1D3633AD3}" dt="2023-07-06T13:20:25.746" v="18246"/>
        <pc:sldMkLst>
          <pc:docMk/>
          <pc:sldMk cId="725409588" sldId="281"/>
        </pc:sldMkLst>
        <pc:spChg chg="add mod">
          <ac:chgData name="saisubhamjena@outlook.com" userId="a182a72838e2c40d" providerId="LiveId" clId="{71CD21A5-4735-42E0-9A57-37D1D3633AD3}" dt="2023-07-01T09:24:28.663" v="2523" actId="108"/>
          <ac:spMkLst>
            <pc:docMk/>
            <pc:sldMk cId="725409588" sldId="281"/>
            <ac:spMk id="4" creationId="{29D6A19F-1A3B-89F0-7DAF-563CAAB6F795}"/>
          </ac:spMkLst>
        </pc:spChg>
        <pc:spChg chg="add mod">
          <ac:chgData name="saisubhamjena@outlook.com" userId="a182a72838e2c40d" providerId="LiveId" clId="{71CD21A5-4735-42E0-9A57-37D1D3633AD3}" dt="2023-07-06T13:20:03.086" v="18242" actId="1035"/>
          <ac:spMkLst>
            <pc:docMk/>
            <pc:sldMk cId="725409588" sldId="281"/>
            <ac:spMk id="5" creationId="{14857A61-E0C7-8EB5-2121-9D779B075005}"/>
          </ac:spMkLst>
        </pc:spChg>
        <pc:spChg chg="add mod">
          <ac:chgData name="saisubhamjena@outlook.com" userId="a182a72838e2c40d" providerId="LiveId" clId="{71CD21A5-4735-42E0-9A57-37D1D3633AD3}" dt="2023-07-06T13:20:10.110" v="18243" actId="1076"/>
          <ac:spMkLst>
            <pc:docMk/>
            <pc:sldMk cId="725409588" sldId="281"/>
            <ac:spMk id="6" creationId="{DDD65259-700E-888F-1C8B-07DCDD20E207}"/>
          </ac:spMkLst>
        </pc:spChg>
        <pc:spChg chg="add mod">
          <ac:chgData name="saisubhamjena@outlook.com" userId="a182a72838e2c40d" providerId="LiveId" clId="{71CD21A5-4735-42E0-9A57-37D1D3633AD3}" dt="2023-07-06T13:18:20.156" v="18184" actId="1035"/>
          <ac:spMkLst>
            <pc:docMk/>
            <pc:sldMk cId="725409588" sldId="281"/>
            <ac:spMk id="8" creationId="{428736AC-6598-C22A-2E26-6345206512BE}"/>
          </ac:spMkLst>
        </pc:spChg>
        <pc:spChg chg="add mod">
          <ac:chgData name="saisubhamjena@outlook.com" userId="a182a72838e2c40d" providerId="LiveId" clId="{71CD21A5-4735-42E0-9A57-37D1D3633AD3}" dt="2023-07-06T13:18:20.156" v="18184" actId="1035"/>
          <ac:spMkLst>
            <pc:docMk/>
            <pc:sldMk cId="725409588" sldId="281"/>
            <ac:spMk id="11" creationId="{220F4E81-93F0-8129-80FB-CA0270D8B7C4}"/>
          </ac:spMkLst>
        </pc:spChg>
        <pc:spChg chg="add mod">
          <ac:chgData name="saisubhamjena@outlook.com" userId="a182a72838e2c40d" providerId="LiveId" clId="{71CD21A5-4735-42E0-9A57-37D1D3633AD3}" dt="2023-07-06T13:18:20.156" v="18184" actId="1035"/>
          <ac:spMkLst>
            <pc:docMk/>
            <pc:sldMk cId="725409588" sldId="281"/>
            <ac:spMk id="17" creationId="{296FD124-B2DE-5B8A-5B90-EDF7950C56A4}"/>
          </ac:spMkLst>
        </pc:spChg>
        <pc:spChg chg="add mod">
          <ac:chgData name="saisubhamjena@outlook.com" userId="a182a72838e2c40d" providerId="LiveId" clId="{71CD21A5-4735-42E0-9A57-37D1D3633AD3}" dt="2023-07-06T13:18:20.156" v="18184" actId="1035"/>
          <ac:spMkLst>
            <pc:docMk/>
            <pc:sldMk cId="725409588" sldId="281"/>
            <ac:spMk id="19" creationId="{027BD46E-280F-3EEB-92E7-53DF4194F75D}"/>
          </ac:spMkLst>
        </pc:spChg>
        <pc:spChg chg="add mod">
          <ac:chgData name="saisubhamjena@outlook.com" userId="a182a72838e2c40d" providerId="LiveId" clId="{71CD21A5-4735-42E0-9A57-37D1D3633AD3}" dt="2023-07-06T13:18:20.156" v="18184" actId="1035"/>
          <ac:spMkLst>
            <pc:docMk/>
            <pc:sldMk cId="725409588" sldId="281"/>
            <ac:spMk id="21" creationId="{5DEFEB88-ABC3-023D-F0C4-00146EF293C1}"/>
          </ac:spMkLst>
        </pc:spChg>
        <pc:spChg chg="add mod">
          <ac:chgData name="saisubhamjena@outlook.com" userId="a182a72838e2c40d" providerId="LiveId" clId="{71CD21A5-4735-42E0-9A57-37D1D3633AD3}" dt="2023-07-06T13:18:20.156" v="18184" actId="1035"/>
          <ac:spMkLst>
            <pc:docMk/>
            <pc:sldMk cId="725409588" sldId="281"/>
            <ac:spMk id="23" creationId="{B68F3246-0714-B3ED-243E-EFF2B730AA5B}"/>
          </ac:spMkLst>
        </pc:spChg>
        <pc:spChg chg="add mod">
          <ac:chgData name="saisubhamjena@outlook.com" userId="a182a72838e2c40d" providerId="LiveId" clId="{71CD21A5-4735-42E0-9A57-37D1D3633AD3}" dt="2023-07-06T13:18:20.156" v="18184" actId="1035"/>
          <ac:spMkLst>
            <pc:docMk/>
            <pc:sldMk cId="725409588" sldId="281"/>
            <ac:spMk id="24" creationId="{1E975122-2021-9427-357C-0D641C890831}"/>
          </ac:spMkLst>
        </pc:spChg>
        <pc:spChg chg="add mod">
          <ac:chgData name="saisubhamjena@outlook.com" userId="a182a72838e2c40d" providerId="LiveId" clId="{71CD21A5-4735-42E0-9A57-37D1D3633AD3}" dt="2023-07-06T13:18:20.156" v="18184" actId="1035"/>
          <ac:spMkLst>
            <pc:docMk/>
            <pc:sldMk cId="725409588" sldId="281"/>
            <ac:spMk id="25" creationId="{A0EBA130-9FBE-8652-A9B3-37F96E8107F9}"/>
          </ac:spMkLst>
        </pc:spChg>
        <pc:spChg chg="add mod">
          <ac:chgData name="saisubhamjena@outlook.com" userId="a182a72838e2c40d" providerId="LiveId" clId="{71CD21A5-4735-42E0-9A57-37D1D3633AD3}" dt="2023-07-06T13:18:20.156" v="18184" actId="1035"/>
          <ac:spMkLst>
            <pc:docMk/>
            <pc:sldMk cId="725409588" sldId="281"/>
            <ac:spMk id="26" creationId="{47C3D96F-2F32-7B5E-1D3E-1D17C234D9EA}"/>
          </ac:spMkLst>
        </pc:spChg>
        <pc:spChg chg="add mod">
          <ac:chgData name="saisubhamjena@outlook.com" userId="a182a72838e2c40d" providerId="LiveId" clId="{71CD21A5-4735-42E0-9A57-37D1D3633AD3}" dt="2023-07-06T13:18:20.156" v="18184" actId="1035"/>
          <ac:spMkLst>
            <pc:docMk/>
            <pc:sldMk cId="725409588" sldId="281"/>
            <ac:spMk id="27" creationId="{B655C597-67DC-219E-2B13-5840A6598D18}"/>
          </ac:spMkLst>
        </pc:spChg>
        <pc:spChg chg="add mod">
          <ac:chgData name="saisubhamjena@outlook.com" userId="a182a72838e2c40d" providerId="LiveId" clId="{71CD21A5-4735-42E0-9A57-37D1D3633AD3}" dt="2023-07-06T13:18:20.156" v="18184" actId="1035"/>
          <ac:spMkLst>
            <pc:docMk/>
            <pc:sldMk cId="725409588" sldId="281"/>
            <ac:spMk id="28" creationId="{A4578DC1-4091-3797-DD8F-60414C871DEE}"/>
          </ac:spMkLst>
        </pc:spChg>
        <pc:spChg chg="add mod">
          <ac:chgData name="saisubhamjena@outlook.com" userId="a182a72838e2c40d" providerId="LiveId" clId="{71CD21A5-4735-42E0-9A57-37D1D3633AD3}" dt="2023-07-06T13:18:20.156" v="18184" actId="1035"/>
          <ac:spMkLst>
            <pc:docMk/>
            <pc:sldMk cId="725409588" sldId="281"/>
            <ac:spMk id="29" creationId="{A46C9CA1-3697-5245-B2C5-552DC9FAEC41}"/>
          </ac:spMkLst>
        </pc:spChg>
        <pc:spChg chg="add del mod">
          <ac:chgData name="saisubhamjena@outlook.com" userId="a182a72838e2c40d" providerId="LiveId" clId="{71CD21A5-4735-42E0-9A57-37D1D3633AD3}" dt="2023-07-01T07:29:53.796" v="1837"/>
          <ac:spMkLst>
            <pc:docMk/>
            <pc:sldMk cId="725409588" sldId="281"/>
            <ac:spMk id="32" creationId="{A15876FA-AD2F-80D2-27A7-F796B468BCA3}"/>
          </ac:spMkLst>
        </pc:spChg>
        <pc:spChg chg="add mod">
          <ac:chgData name="saisubhamjena@outlook.com" userId="a182a72838e2c40d" providerId="LiveId" clId="{71CD21A5-4735-42E0-9A57-37D1D3633AD3}" dt="2023-07-01T07:36:39.197" v="1912" actId="164"/>
          <ac:spMkLst>
            <pc:docMk/>
            <pc:sldMk cId="725409588" sldId="281"/>
            <ac:spMk id="33" creationId="{56260FB5-3CA5-54D3-2B24-F5D131BBD38A}"/>
          </ac:spMkLst>
        </pc:spChg>
        <pc:spChg chg="add mod">
          <ac:chgData name="saisubhamjena@outlook.com" userId="a182a72838e2c40d" providerId="LiveId" clId="{71CD21A5-4735-42E0-9A57-37D1D3633AD3}" dt="2023-07-01T07:36:39.197" v="1912" actId="164"/>
          <ac:spMkLst>
            <pc:docMk/>
            <pc:sldMk cId="725409588" sldId="281"/>
            <ac:spMk id="34" creationId="{996D4232-B4AF-3C21-AB34-C33533BF418D}"/>
          </ac:spMkLst>
        </pc:spChg>
        <pc:spChg chg="add mod">
          <ac:chgData name="saisubhamjena@outlook.com" userId="a182a72838e2c40d" providerId="LiveId" clId="{71CD21A5-4735-42E0-9A57-37D1D3633AD3}" dt="2023-07-01T07:36:39.197" v="1912" actId="164"/>
          <ac:spMkLst>
            <pc:docMk/>
            <pc:sldMk cId="725409588" sldId="281"/>
            <ac:spMk id="35" creationId="{915D33A5-C1E4-4B62-8E59-EF8AFA8579CF}"/>
          </ac:spMkLst>
        </pc:spChg>
        <pc:spChg chg="add mod">
          <ac:chgData name="saisubhamjena@outlook.com" userId="a182a72838e2c40d" providerId="LiveId" clId="{71CD21A5-4735-42E0-9A57-37D1D3633AD3}" dt="2023-07-01T07:48:30.155" v="2274" actId="1036"/>
          <ac:spMkLst>
            <pc:docMk/>
            <pc:sldMk cId="725409588" sldId="281"/>
            <ac:spMk id="36" creationId="{544541D4-6723-8D62-8AF9-9FF20AF5D5EE}"/>
          </ac:spMkLst>
        </pc:spChg>
        <pc:spChg chg="add mod">
          <ac:chgData name="saisubhamjena@outlook.com" userId="a182a72838e2c40d" providerId="LiveId" clId="{71CD21A5-4735-42E0-9A57-37D1D3633AD3}" dt="2023-07-01T07:48:24.394" v="2272" actId="1035"/>
          <ac:spMkLst>
            <pc:docMk/>
            <pc:sldMk cId="725409588" sldId="281"/>
            <ac:spMk id="37" creationId="{FD1DA829-DC2A-6AFD-440D-091B760017C3}"/>
          </ac:spMkLst>
        </pc:spChg>
        <pc:spChg chg="add mod">
          <ac:chgData name="saisubhamjena@outlook.com" userId="a182a72838e2c40d" providerId="LiveId" clId="{71CD21A5-4735-42E0-9A57-37D1D3633AD3}" dt="2023-07-01T07:58:41.516" v="2361" actId="14100"/>
          <ac:spMkLst>
            <pc:docMk/>
            <pc:sldMk cId="725409588" sldId="281"/>
            <ac:spMk id="38" creationId="{DA7CD5D9-74D0-D403-6FCE-17D8023F4A6A}"/>
          </ac:spMkLst>
        </pc:spChg>
        <pc:spChg chg="add mod">
          <ac:chgData name="saisubhamjena@outlook.com" userId="a182a72838e2c40d" providerId="LiveId" clId="{71CD21A5-4735-42E0-9A57-37D1D3633AD3}" dt="2023-07-06T13:18:20.156" v="18184" actId="1035"/>
          <ac:spMkLst>
            <pc:docMk/>
            <pc:sldMk cId="725409588" sldId="281"/>
            <ac:spMk id="40" creationId="{F24A50F2-4BEE-AEF4-C3D9-981081D58E24}"/>
          </ac:spMkLst>
        </pc:spChg>
        <pc:spChg chg="add mod">
          <ac:chgData name="saisubhamjena@outlook.com" userId="a182a72838e2c40d" providerId="LiveId" clId="{71CD21A5-4735-42E0-9A57-37D1D3633AD3}" dt="2023-07-06T13:18:20.156" v="18184" actId="1035"/>
          <ac:spMkLst>
            <pc:docMk/>
            <pc:sldMk cId="725409588" sldId="281"/>
            <ac:spMk id="41" creationId="{A447AA0A-F055-2000-DFA6-1DB80CA66ABE}"/>
          </ac:spMkLst>
        </pc:spChg>
        <pc:spChg chg="add mod">
          <ac:chgData name="saisubhamjena@outlook.com" userId="a182a72838e2c40d" providerId="LiveId" clId="{71CD21A5-4735-42E0-9A57-37D1D3633AD3}" dt="2023-07-06T13:18:20.156" v="18184" actId="1035"/>
          <ac:spMkLst>
            <pc:docMk/>
            <pc:sldMk cId="725409588" sldId="281"/>
            <ac:spMk id="42" creationId="{6F277F19-4072-E72E-E3DB-E3E324E9CF66}"/>
          </ac:spMkLst>
        </pc:spChg>
        <pc:spChg chg="add mod">
          <ac:chgData name="saisubhamjena@outlook.com" userId="a182a72838e2c40d" providerId="LiveId" clId="{71CD21A5-4735-42E0-9A57-37D1D3633AD3}" dt="2023-07-06T13:18:20.156" v="18184" actId="1035"/>
          <ac:spMkLst>
            <pc:docMk/>
            <pc:sldMk cId="725409588" sldId="281"/>
            <ac:spMk id="43" creationId="{9072E825-74E6-3AC3-E6FA-AA0BD9263BF6}"/>
          </ac:spMkLst>
        </pc:spChg>
        <pc:spChg chg="add mod">
          <ac:chgData name="saisubhamjena@outlook.com" userId="a182a72838e2c40d" providerId="LiveId" clId="{71CD21A5-4735-42E0-9A57-37D1D3633AD3}" dt="2023-07-06T13:18:20.156" v="18184" actId="1035"/>
          <ac:spMkLst>
            <pc:docMk/>
            <pc:sldMk cId="725409588" sldId="281"/>
            <ac:spMk id="44" creationId="{CF5691FD-B65C-4A2F-856F-30690CF7D2C9}"/>
          </ac:spMkLst>
        </pc:spChg>
        <pc:spChg chg="add mod">
          <ac:chgData name="saisubhamjena@outlook.com" userId="a182a72838e2c40d" providerId="LiveId" clId="{71CD21A5-4735-42E0-9A57-37D1D3633AD3}" dt="2023-07-06T13:18:20.156" v="18184" actId="1035"/>
          <ac:spMkLst>
            <pc:docMk/>
            <pc:sldMk cId="725409588" sldId="281"/>
            <ac:spMk id="45" creationId="{DF5DD1D5-B54C-983B-D773-BBC5A0D9507B}"/>
          </ac:spMkLst>
        </pc:spChg>
        <pc:spChg chg="mod">
          <ac:chgData name="saisubhamjena@outlook.com" userId="a182a72838e2c40d" providerId="LiveId" clId="{71CD21A5-4735-42E0-9A57-37D1D3633AD3}" dt="2023-07-01T07:41:22.599" v="1978" actId="20577"/>
          <ac:spMkLst>
            <pc:docMk/>
            <pc:sldMk cId="725409588" sldId="281"/>
            <ac:spMk id="48" creationId="{BDD6D60F-CC17-A2DE-F609-F4BF44719CB5}"/>
          </ac:spMkLst>
        </pc:spChg>
        <pc:spChg chg="mod">
          <ac:chgData name="saisubhamjena@outlook.com" userId="a182a72838e2c40d" providerId="LiveId" clId="{71CD21A5-4735-42E0-9A57-37D1D3633AD3}" dt="2023-07-01T07:41:20.037" v="1977" actId="20577"/>
          <ac:spMkLst>
            <pc:docMk/>
            <pc:sldMk cId="725409588" sldId="281"/>
            <ac:spMk id="49" creationId="{28FBAF14-3506-9CC0-A41D-A69ED10A125B}"/>
          </ac:spMkLst>
        </pc:spChg>
        <pc:spChg chg="mod">
          <ac:chgData name="saisubhamjena@outlook.com" userId="a182a72838e2c40d" providerId="LiveId" clId="{71CD21A5-4735-42E0-9A57-37D1D3633AD3}" dt="2023-07-01T07:41:33.520" v="1982" actId="20577"/>
          <ac:spMkLst>
            <pc:docMk/>
            <pc:sldMk cId="725409588" sldId="281"/>
            <ac:spMk id="50" creationId="{8FF8FD66-BC3F-9FAD-05E5-A5E46A5F270B}"/>
          </ac:spMkLst>
        </pc:spChg>
        <pc:spChg chg="mod">
          <ac:chgData name="saisubhamjena@outlook.com" userId="a182a72838e2c40d" providerId="LiveId" clId="{71CD21A5-4735-42E0-9A57-37D1D3633AD3}" dt="2023-07-01T07:41:37.381" v="1986" actId="20577"/>
          <ac:spMkLst>
            <pc:docMk/>
            <pc:sldMk cId="725409588" sldId="281"/>
            <ac:spMk id="51" creationId="{B131EC79-CF7C-28AD-ECF3-9928D0A09A3E}"/>
          </ac:spMkLst>
        </pc:spChg>
        <pc:spChg chg="mod">
          <ac:chgData name="saisubhamjena@outlook.com" userId="a182a72838e2c40d" providerId="LiveId" clId="{71CD21A5-4735-42E0-9A57-37D1D3633AD3}" dt="2023-07-01T07:51:11.353" v="2297" actId="20577"/>
          <ac:spMkLst>
            <pc:docMk/>
            <pc:sldMk cId="725409588" sldId="281"/>
            <ac:spMk id="52" creationId="{CE00377A-572F-E32C-A1E6-D3C06E780FEA}"/>
          </ac:spMkLst>
        </pc:spChg>
        <pc:spChg chg="del mod">
          <ac:chgData name="saisubhamjena@outlook.com" userId="a182a72838e2c40d" providerId="LiveId" clId="{71CD21A5-4735-42E0-9A57-37D1D3633AD3}" dt="2023-07-01T07:40:02.512" v="1946" actId="21"/>
          <ac:spMkLst>
            <pc:docMk/>
            <pc:sldMk cId="725409588" sldId="281"/>
            <ac:spMk id="53" creationId="{3D12C0B6-C0B5-8A05-3CD3-C86F7EDB196E}"/>
          </ac:spMkLst>
        </pc:spChg>
        <pc:grpChg chg="del">
          <ac:chgData name="saisubhamjena@outlook.com" userId="a182a72838e2c40d" providerId="LiveId" clId="{71CD21A5-4735-42E0-9A57-37D1D3633AD3}" dt="2023-07-01T07:10:29.555" v="1613" actId="21"/>
          <ac:grpSpMkLst>
            <pc:docMk/>
            <pc:sldMk cId="725409588" sldId="281"/>
            <ac:grpSpMk id="16" creationId="{1E52A215-821F-3802-339C-DD8CD625CE9E}"/>
          </ac:grpSpMkLst>
        </pc:grpChg>
        <pc:grpChg chg="add mod">
          <ac:chgData name="saisubhamjena@outlook.com" userId="a182a72838e2c40d" providerId="LiveId" clId="{71CD21A5-4735-42E0-9A57-37D1D3633AD3}" dt="2023-07-06T13:18:20.156" v="18184" actId="1035"/>
          <ac:grpSpMkLst>
            <pc:docMk/>
            <pc:sldMk cId="725409588" sldId="281"/>
            <ac:grpSpMk id="46" creationId="{E56E0704-A433-8B0C-BBDE-2CCA3696AEA5}"/>
          </ac:grpSpMkLst>
        </pc:grpChg>
        <pc:grpChg chg="add mod">
          <ac:chgData name="saisubhamjena@outlook.com" userId="a182a72838e2c40d" providerId="LiveId" clId="{71CD21A5-4735-42E0-9A57-37D1D3633AD3}" dt="2023-07-06T13:18:20.156" v="18184" actId="1035"/>
          <ac:grpSpMkLst>
            <pc:docMk/>
            <pc:sldMk cId="725409588" sldId="281"/>
            <ac:grpSpMk id="47" creationId="{456A101A-76AE-350D-6E50-7F566F006FCD}"/>
          </ac:grpSpMkLst>
        </pc:grpChg>
        <pc:graphicFrameChg chg="add del mod modGraphic">
          <ac:chgData name="saisubhamjena@outlook.com" userId="a182a72838e2c40d" providerId="LiveId" clId="{71CD21A5-4735-42E0-9A57-37D1D3633AD3}" dt="2023-07-01T07:45:40.229" v="2077" actId="21"/>
          <ac:graphicFrameMkLst>
            <pc:docMk/>
            <pc:sldMk cId="725409588" sldId="281"/>
            <ac:graphicFrameMk id="12" creationId="{41868E1D-2350-6BF4-2C02-33328B87C417}"/>
          </ac:graphicFrameMkLst>
        </pc:graphicFrameChg>
        <pc:graphicFrameChg chg="add del mod modGraphic">
          <ac:chgData name="saisubhamjena@outlook.com" userId="a182a72838e2c40d" providerId="LiveId" clId="{71CD21A5-4735-42E0-9A57-37D1D3633AD3}" dt="2023-07-01T07:23:22.667" v="1747" actId="21"/>
          <ac:graphicFrameMkLst>
            <pc:docMk/>
            <pc:sldMk cId="725409588" sldId="281"/>
            <ac:graphicFrameMk id="30" creationId="{DCC90C27-6BF0-A93C-12FC-408A83B19F8E}"/>
          </ac:graphicFrameMkLst>
        </pc:graphicFrameChg>
        <pc:picChg chg="del">
          <ac:chgData name="saisubhamjena@outlook.com" userId="a182a72838e2c40d" providerId="LiveId" clId="{71CD21A5-4735-42E0-9A57-37D1D3633AD3}" dt="2023-07-01T07:10:29.555" v="1613" actId="21"/>
          <ac:picMkLst>
            <pc:docMk/>
            <pc:sldMk cId="725409588" sldId="281"/>
            <ac:picMk id="3" creationId="{538D0B6F-0F4D-6394-DC6B-39A0CBE2CC9B}"/>
          </ac:picMkLst>
        </pc:picChg>
        <pc:inkChg chg="del">
          <ac:chgData name="saisubhamjena@outlook.com" userId="a182a72838e2c40d" providerId="LiveId" clId="{71CD21A5-4735-42E0-9A57-37D1D3633AD3}" dt="2023-07-01T07:10:29.555" v="1613" actId="21"/>
          <ac:inkMkLst>
            <pc:docMk/>
            <pc:sldMk cId="725409588" sldId="281"/>
            <ac:inkMk id="6" creationId="{1EAE285B-4E30-DC45-81A0-81536509CAFB}"/>
          </ac:inkMkLst>
        </pc:inkChg>
        <pc:inkChg chg="del">
          <ac:chgData name="saisubhamjena@outlook.com" userId="a182a72838e2c40d" providerId="LiveId" clId="{71CD21A5-4735-42E0-9A57-37D1D3633AD3}" dt="2023-07-01T07:10:29.555" v="1613" actId="21"/>
          <ac:inkMkLst>
            <pc:docMk/>
            <pc:sldMk cId="725409588" sldId="281"/>
            <ac:inkMk id="7" creationId="{13333813-FEE2-F914-BD6B-83AC43A2ABB6}"/>
          </ac:inkMkLst>
        </pc:inkChg>
        <pc:cxnChg chg="add mod">
          <ac:chgData name="saisubhamjena@outlook.com" userId="a182a72838e2c40d" providerId="LiveId" clId="{71CD21A5-4735-42E0-9A57-37D1D3633AD3}" dt="2023-07-06T13:18:20.156" v="18184" actId="1035"/>
          <ac:cxnSpMkLst>
            <pc:docMk/>
            <pc:sldMk cId="725409588" sldId="281"/>
            <ac:cxnSpMk id="55" creationId="{79595151-A807-061D-76DA-32006A694ED3}"/>
          </ac:cxnSpMkLst>
        </pc:cxnChg>
        <pc:cxnChg chg="add mod">
          <ac:chgData name="saisubhamjena@outlook.com" userId="a182a72838e2c40d" providerId="LiveId" clId="{71CD21A5-4735-42E0-9A57-37D1D3633AD3}" dt="2023-07-06T13:18:20.156" v="18184" actId="1035"/>
          <ac:cxnSpMkLst>
            <pc:docMk/>
            <pc:sldMk cId="725409588" sldId="281"/>
            <ac:cxnSpMk id="57" creationId="{7D4C861E-4F45-AB3D-6A06-12AC9A43C4DE}"/>
          </ac:cxnSpMkLst>
        </pc:cxnChg>
        <pc:cxnChg chg="add mod">
          <ac:chgData name="saisubhamjena@outlook.com" userId="a182a72838e2c40d" providerId="LiveId" clId="{71CD21A5-4735-42E0-9A57-37D1D3633AD3}" dt="2023-07-06T13:18:20.156" v="18184" actId="1035"/>
          <ac:cxnSpMkLst>
            <pc:docMk/>
            <pc:sldMk cId="725409588" sldId="281"/>
            <ac:cxnSpMk id="58" creationId="{84718897-D105-80B0-FF77-607C1B525160}"/>
          </ac:cxnSpMkLst>
        </pc:cxnChg>
      </pc:sldChg>
      <pc:sldChg chg="addSp delSp modSp add mod modAnim">
        <pc:chgData name="saisubhamjena@outlook.com" userId="a182a72838e2c40d" providerId="LiveId" clId="{71CD21A5-4735-42E0-9A57-37D1D3633AD3}" dt="2023-07-01T16:21:36.164" v="2989" actId="20577"/>
        <pc:sldMkLst>
          <pc:docMk/>
          <pc:sldMk cId="3290327235" sldId="282"/>
        </pc:sldMkLst>
        <pc:spChg chg="mod topLvl">
          <ac:chgData name="saisubhamjena@outlook.com" userId="a182a72838e2c40d" providerId="LiveId" clId="{71CD21A5-4735-42E0-9A57-37D1D3633AD3}" dt="2023-07-01T09:20:52.379" v="2514" actId="14100"/>
          <ac:spMkLst>
            <pc:docMk/>
            <pc:sldMk cId="3290327235" sldId="282"/>
            <ac:spMk id="4" creationId="{29D6A19F-1A3B-89F0-7DAF-563CAAB6F795}"/>
          </ac:spMkLst>
        </pc:spChg>
        <pc:spChg chg="add mod topLvl">
          <ac:chgData name="saisubhamjena@outlook.com" userId="a182a72838e2c40d" providerId="LiveId" clId="{71CD21A5-4735-42E0-9A57-37D1D3633AD3}" dt="2023-07-01T09:21:04.678" v="2516" actId="14100"/>
          <ac:spMkLst>
            <pc:docMk/>
            <pc:sldMk cId="3290327235" sldId="282"/>
            <ac:spMk id="5" creationId="{775DA00F-5A66-EE3F-F55D-6512C19A8FA4}"/>
          </ac:spMkLst>
        </pc:spChg>
        <pc:spChg chg="mod">
          <ac:chgData name="saisubhamjena@outlook.com" userId="a182a72838e2c40d" providerId="LiveId" clId="{71CD21A5-4735-42E0-9A57-37D1D3633AD3}" dt="2023-07-01T09:16:34.573" v="2384" actId="164"/>
          <ac:spMkLst>
            <pc:docMk/>
            <pc:sldMk cId="3290327235" sldId="282"/>
            <ac:spMk id="8" creationId="{428736AC-6598-C22A-2E26-6345206512BE}"/>
          </ac:spMkLst>
        </pc:spChg>
        <pc:spChg chg="mod topLvl">
          <ac:chgData name="saisubhamjena@outlook.com" userId="a182a72838e2c40d" providerId="LiveId" clId="{71CD21A5-4735-42E0-9A57-37D1D3633AD3}" dt="2023-07-01T16:21:36.164" v="2989" actId="20577"/>
          <ac:spMkLst>
            <pc:docMk/>
            <pc:sldMk cId="3290327235" sldId="282"/>
            <ac:spMk id="10" creationId="{80AEC8A2-93EB-E822-6D93-0CD0D9086116}"/>
          </ac:spMkLst>
        </pc:spChg>
        <pc:spChg chg="mod">
          <ac:chgData name="saisubhamjena@outlook.com" userId="a182a72838e2c40d" providerId="LiveId" clId="{71CD21A5-4735-42E0-9A57-37D1D3633AD3}" dt="2023-07-01T09:16:34.573" v="2384" actId="164"/>
          <ac:spMkLst>
            <pc:docMk/>
            <pc:sldMk cId="3290327235" sldId="282"/>
            <ac:spMk id="11" creationId="{220F4E81-93F0-8129-80FB-CA0270D8B7C4}"/>
          </ac:spMkLst>
        </pc:spChg>
        <pc:spChg chg="mod">
          <ac:chgData name="saisubhamjena@outlook.com" userId="a182a72838e2c40d" providerId="LiveId" clId="{71CD21A5-4735-42E0-9A57-37D1D3633AD3}" dt="2023-07-01T09:16:34.573" v="2384" actId="164"/>
          <ac:spMkLst>
            <pc:docMk/>
            <pc:sldMk cId="3290327235" sldId="282"/>
            <ac:spMk id="17" creationId="{296FD124-B2DE-5B8A-5B90-EDF7950C56A4}"/>
          </ac:spMkLst>
        </pc:spChg>
        <pc:spChg chg="mod">
          <ac:chgData name="saisubhamjena@outlook.com" userId="a182a72838e2c40d" providerId="LiveId" clId="{71CD21A5-4735-42E0-9A57-37D1D3633AD3}" dt="2023-07-01T09:16:34.573" v="2384" actId="164"/>
          <ac:spMkLst>
            <pc:docMk/>
            <pc:sldMk cId="3290327235" sldId="282"/>
            <ac:spMk id="19" creationId="{027BD46E-280F-3EEB-92E7-53DF4194F75D}"/>
          </ac:spMkLst>
        </pc:spChg>
        <pc:spChg chg="mod">
          <ac:chgData name="saisubhamjena@outlook.com" userId="a182a72838e2c40d" providerId="LiveId" clId="{71CD21A5-4735-42E0-9A57-37D1D3633AD3}" dt="2023-07-01T09:16:34.573" v="2384" actId="164"/>
          <ac:spMkLst>
            <pc:docMk/>
            <pc:sldMk cId="3290327235" sldId="282"/>
            <ac:spMk id="21" creationId="{5DEFEB88-ABC3-023D-F0C4-00146EF293C1}"/>
          </ac:spMkLst>
        </pc:spChg>
        <pc:spChg chg="mod">
          <ac:chgData name="saisubhamjena@outlook.com" userId="a182a72838e2c40d" providerId="LiveId" clId="{71CD21A5-4735-42E0-9A57-37D1D3633AD3}" dt="2023-07-01T09:16:34.573" v="2384" actId="164"/>
          <ac:spMkLst>
            <pc:docMk/>
            <pc:sldMk cId="3290327235" sldId="282"/>
            <ac:spMk id="23" creationId="{B68F3246-0714-B3ED-243E-EFF2B730AA5B}"/>
          </ac:spMkLst>
        </pc:spChg>
        <pc:spChg chg="mod">
          <ac:chgData name="saisubhamjena@outlook.com" userId="a182a72838e2c40d" providerId="LiveId" clId="{71CD21A5-4735-42E0-9A57-37D1D3633AD3}" dt="2023-07-01T09:16:34.573" v="2384" actId="164"/>
          <ac:spMkLst>
            <pc:docMk/>
            <pc:sldMk cId="3290327235" sldId="282"/>
            <ac:spMk id="24" creationId="{1E975122-2021-9427-357C-0D641C890831}"/>
          </ac:spMkLst>
        </pc:spChg>
        <pc:spChg chg="mod">
          <ac:chgData name="saisubhamjena@outlook.com" userId="a182a72838e2c40d" providerId="LiveId" clId="{71CD21A5-4735-42E0-9A57-37D1D3633AD3}" dt="2023-07-01T09:16:34.573" v="2384" actId="164"/>
          <ac:spMkLst>
            <pc:docMk/>
            <pc:sldMk cId="3290327235" sldId="282"/>
            <ac:spMk id="25" creationId="{A0EBA130-9FBE-8652-A9B3-37F96E8107F9}"/>
          </ac:spMkLst>
        </pc:spChg>
        <pc:spChg chg="mod">
          <ac:chgData name="saisubhamjena@outlook.com" userId="a182a72838e2c40d" providerId="LiveId" clId="{71CD21A5-4735-42E0-9A57-37D1D3633AD3}" dt="2023-07-01T09:16:34.573" v="2384" actId="164"/>
          <ac:spMkLst>
            <pc:docMk/>
            <pc:sldMk cId="3290327235" sldId="282"/>
            <ac:spMk id="26" creationId="{47C3D96F-2F32-7B5E-1D3E-1D17C234D9EA}"/>
          </ac:spMkLst>
        </pc:spChg>
        <pc:spChg chg="mod">
          <ac:chgData name="saisubhamjena@outlook.com" userId="a182a72838e2c40d" providerId="LiveId" clId="{71CD21A5-4735-42E0-9A57-37D1D3633AD3}" dt="2023-07-01T09:16:34.573" v="2384" actId="164"/>
          <ac:spMkLst>
            <pc:docMk/>
            <pc:sldMk cId="3290327235" sldId="282"/>
            <ac:spMk id="27" creationId="{B655C597-67DC-219E-2B13-5840A6598D18}"/>
          </ac:spMkLst>
        </pc:spChg>
        <pc:spChg chg="mod">
          <ac:chgData name="saisubhamjena@outlook.com" userId="a182a72838e2c40d" providerId="LiveId" clId="{71CD21A5-4735-42E0-9A57-37D1D3633AD3}" dt="2023-07-01T09:16:34.573" v="2384" actId="164"/>
          <ac:spMkLst>
            <pc:docMk/>
            <pc:sldMk cId="3290327235" sldId="282"/>
            <ac:spMk id="28" creationId="{A4578DC1-4091-3797-DD8F-60414C871DEE}"/>
          </ac:spMkLst>
        </pc:spChg>
        <pc:spChg chg="mod">
          <ac:chgData name="saisubhamjena@outlook.com" userId="a182a72838e2c40d" providerId="LiveId" clId="{71CD21A5-4735-42E0-9A57-37D1D3633AD3}" dt="2023-07-01T09:16:34.573" v="2384" actId="164"/>
          <ac:spMkLst>
            <pc:docMk/>
            <pc:sldMk cId="3290327235" sldId="282"/>
            <ac:spMk id="29" creationId="{A46C9CA1-3697-5245-B2C5-552DC9FAEC41}"/>
          </ac:spMkLst>
        </pc:spChg>
        <pc:spChg chg="mod">
          <ac:chgData name="saisubhamjena@outlook.com" userId="a182a72838e2c40d" providerId="LiveId" clId="{71CD21A5-4735-42E0-9A57-37D1D3633AD3}" dt="2023-07-01T09:16:34.573" v="2384" actId="164"/>
          <ac:spMkLst>
            <pc:docMk/>
            <pc:sldMk cId="3290327235" sldId="282"/>
            <ac:spMk id="40" creationId="{F24A50F2-4BEE-AEF4-C3D9-981081D58E24}"/>
          </ac:spMkLst>
        </pc:spChg>
        <pc:spChg chg="mod">
          <ac:chgData name="saisubhamjena@outlook.com" userId="a182a72838e2c40d" providerId="LiveId" clId="{71CD21A5-4735-42E0-9A57-37D1D3633AD3}" dt="2023-07-01T09:16:34.573" v="2384" actId="164"/>
          <ac:spMkLst>
            <pc:docMk/>
            <pc:sldMk cId="3290327235" sldId="282"/>
            <ac:spMk id="41" creationId="{A447AA0A-F055-2000-DFA6-1DB80CA66ABE}"/>
          </ac:spMkLst>
        </pc:spChg>
        <pc:spChg chg="mod">
          <ac:chgData name="saisubhamjena@outlook.com" userId="a182a72838e2c40d" providerId="LiveId" clId="{71CD21A5-4735-42E0-9A57-37D1D3633AD3}" dt="2023-07-01T09:16:34.573" v="2384" actId="164"/>
          <ac:spMkLst>
            <pc:docMk/>
            <pc:sldMk cId="3290327235" sldId="282"/>
            <ac:spMk id="42" creationId="{6F277F19-4072-E72E-E3DB-E3E324E9CF66}"/>
          </ac:spMkLst>
        </pc:spChg>
        <pc:spChg chg="mod">
          <ac:chgData name="saisubhamjena@outlook.com" userId="a182a72838e2c40d" providerId="LiveId" clId="{71CD21A5-4735-42E0-9A57-37D1D3633AD3}" dt="2023-07-01T09:16:34.573" v="2384" actId="164"/>
          <ac:spMkLst>
            <pc:docMk/>
            <pc:sldMk cId="3290327235" sldId="282"/>
            <ac:spMk id="43" creationId="{9072E825-74E6-3AC3-E6FA-AA0BD9263BF6}"/>
          </ac:spMkLst>
        </pc:spChg>
        <pc:spChg chg="mod">
          <ac:chgData name="saisubhamjena@outlook.com" userId="a182a72838e2c40d" providerId="LiveId" clId="{71CD21A5-4735-42E0-9A57-37D1D3633AD3}" dt="2023-07-01T09:16:34.573" v="2384" actId="164"/>
          <ac:spMkLst>
            <pc:docMk/>
            <pc:sldMk cId="3290327235" sldId="282"/>
            <ac:spMk id="44" creationId="{CF5691FD-B65C-4A2F-856F-30690CF7D2C9}"/>
          </ac:spMkLst>
        </pc:spChg>
        <pc:spChg chg="mod">
          <ac:chgData name="saisubhamjena@outlook.com" userId="a182a72838e2c40d" providerId="LiveId" clId="{71CD21A5-4735-42E0-9A57-37D1D3633AD3}" dt="2023-07-01T09:16:34.573" v="2384" actId="164"/>
          <ac:spMkLst>
            <pc:docMk/>
            <pc:sldMk cId="3290327235" sldId="282"/>
            <ac:spMk id="45" creationId="{DF5DD1D5-B54C-983B-D773-BBC5A0D9507B}"/>
          </ac:spMkLst>
        </pc:spChg>
        <pc:grpChg chg="add del mod">
          <ac:chgData name="saisubhamjena@outlook.com" userId="a182a72838e2c40d" providerId="LiveId" clId="{71CD21A5-4735-42E0-9A57-37D1D3633AD3}" dt="2023-07-01T09:16:49.627" v="2385" actId="21"/>
          <ac:grpSpMkLst>
            <pc:docMk/>
            <pc:sldMk cId="3290327235" sldId="282"/>
            <ac:grpSpMk id="3" creationId="{437129A9-8947-0FBA-96A6-9C299F43033E}"/>
          </ac:grpSpMkLst>
        </pc:grpChg>
        <pc:grpChg chg="add del mod">
          <ac:chgData name="saisubhamjena@outlook.com" userId="a182a72838e2c40d" providerId="LiveId" clId="{71CD21A5-4735-42E0-9A57-37D1D3633AD3}" dt="2023-07-01T09:19:45.403" v="2492" actId="165"/>
          <ac:grpSpMkLst>
            <pc:docMk/>
            <pc:sldMk cId="3290327235" sldId="282"/>
            <ac:grpSpMk id="6" creationId="{FFA5637E-182B-3832-8DC6-7A31B1E6EDE1}"/>
          </ac:grpSpMkLst>
        </pc:grpChg>
        <pc:grpChg chg="mod">
          <ac:chgData name="saisubhamjena@outlook.com" userId="a182a72838e2c40d" providerId="LiveId" clId="{71CD21A5-4735-42E0-9A57-37D1D3633AD3}" dt="2023-07-01T09:16:34.573" v="2384" actId="164"/>
          <ac:grpSpMkLst>
            <pc:docMk/>
            <pc:sldMk cId="3290327235" sldId="282"/>
            <ac:grpSpMk id="46" creationId="{E56E0704-A433-8B0C-BBDE-2CCA3696AEA5}"/>
          </ac:grpSpMkLst>
        </pc:grpChg>
        <pc:grpChg chg="mod">
          <ac:chgData name="saisubhamjena@outlook.com" userId="a182a72838e2c40d" providerId="LiveId" clId="{71CD21A5-4735-42E0-9A57-37D1D3633AD3}" dt="2023-07-01T09:16:34.573" v="2384" actId="164"/>
          <ac:grpSpMkLst>
            <pc:docMk/>
            <pc:sldMk cId="3290327235" sldId="282"/>
            <ac:grpSpMk id="47" creationId="{456A101A-76AE-350D-6E50-7F566F006FCD}"/>
          </ac:grpSpMkLst>
        </pc:grpChg>
        <pc:cxnChg chg="mod">
          <ac:chgData name="saisubhamjena@outlook.com" userId="a182a72838e2c40d" providerId="LiveId" clId="{71CD21A5-4735-42E0-9A57-37D1D3633AD3}" dt="2023-07-01T09:16:34.573" v="2384" actId="164"/>
          <ac:cxnSpMkLst>
            <pc:docMk/>
            <pc:sldMk cId="3290327235" sldId="282"/>
            <ac:cxnSpMk id="55" creationId="{79595151-A807-061D-76DA-32006A694ED3}"/>
          </ac:cxnSpMkLst>
        </pc:cxnChg>
        <pc:cxnChg chg="mod">
          <ac:chgData name="saisubhamjena@outlook.com" userId="a182a72838e2c40d" providerId="LiveId" clId="{71CD21A5-4735-42E0-9A57-37D1D3633AD3}" dt="2023-07-01T09:16:34.573" v="2384" actId="164"/>
          <ac:cxnSpMkLst>
            <pc:docMk/>
            <pc:sldMk cId="3290327235" sldId="282"/>
            <ac:cxnSpMk id="57" creationId="{7D4C861E-4F45-AB3D-6A06-12AC9A43C4DE}"/>
          </ac:cxnSpMkLst>
        </pc:cxnChg>
        <pc:cxnChg chg="mod">
          <ac:chgData name="saisubhamjena@outlook.com" userId="a182a72838e2c40d" providerId="LiveId" clId="{71CD21A5-4735-42E0-9A57-37D1D3633AD3}" dt="2023-07-01T09:16:34.573" v="2384" actId="164"/>
          <ac:cxnSpMkLst>
            <pc:docMk/>
            <pc:sldMk cId="3290327235" sldId="282"/>
            <ac:cxnSpMk id="58" creationId="{84718897-D105-80B0-FF77-607C1B525160}"/>
          </ac:cxnSpMkLst>
        </pc:cxnChg>
      </pc:sldChg>
      <pc:sldChg chg="addSp delSp modSp new mod setBg modAnim">
        <pc:chgData name="saisubhamjena@outlook.com" userId="a182a72838e2c40d" providerId="LiveId" clId="{71CD21A5-4735-42E0-9A57-37D1D3633AD3}" dt="2023-07-05T04:31:12.396" v="18042" actId="20577"/>
        <pc:sldMkLst>
          <pc:docMk/>
          <pc:sldMk cId="175449560" sldId="283"/>
        </pc:sldMkLst>
        <pc:spChg chg="add mod">
          <ac:chgData name="saisubhamjena@outlook.com" userId="a182a72838e2c40d" providerId="LiveId" clId="{71CD21A5-4735-42E0-9A57-37D1D3633AD3}" dt="2023-07-02T16:39:01.858" v="9562" actId="207"/>
          <ac:spMkLst>
            <pc:docMk/>
            <pc:sldMk cId="175449560" sldId="283"/>
            <ac:spMk id="2" creationId="{DF207FF8-9FBB-69B0-5591-D507E8755B0E}"/>
          </ac:spMkLst>
        </pc:spChg>
        <pc:spChg chg="add mod">
          <ac:chgData name="saisubhamjena@outlook.com" userId="a182a72838e2c40d" providerId="LiveId" clId="{71CD21A5-4735-42E0-9A57-37D1D3633AD3}" dt="2023-07-05T04:31:12.396" v="18042" actId="20577"/>
          <ac:spMkLst>
            <pc:docMk/>
            <pc:sldMk cId="175449560" sldId="283"/>
            <ac:spMk id="3" creationId="{88669BAF-CA88-1C59-3886-35F3F44F41DE}"/>
          </ac:spMkLst>
        </pc:spChg>
        <pc:spChg chg="add mod">
          <ac:chgData name="saisubhamjena@outlook.com" userId="a182a72838e2c40d" providerId="LiveId" clId="{71CD21A5-4735-42E0-9A57-37D1D3633AD3}" dt="2023-07-02T16:39:33.007" v="9566" actId="207"/>
          <ac:spMkLst>
            <pc:docMk/>
            <pc:sldMk cId="175449560" sldId="283"/>
            <ac:spMk id="4" creationId="{5EE2E1BA-F35E-4EBF-A264-4F45130A476D}"/>
          </ac:spMkLst>
        </pc:spChg>
        <pc:spChg chg="add mod">
          <ac:chgData name="saisubhamjena@outlook.com" userId="a182a72838e2c40d" providerId="LiveId" clId="{71CD21A5-4735-42E0-9A57-37D1D3633AD3}" dt="2023-07-04T07:55:08.690" v="17486" actId="5793"/>
          <ac:spMkLst>
            <pc:docMk/>
            <pc:sldMk cId="175449560" sldId="283"/>
            <ac:spMk id="6" creationId="{1DE9EE8B-023A-3CFE-B6D4-938F54346AAF}"/>
          </ac:spMkLst>
        </pc:spChg>
        <pc:picChg chg="add mod modCrop">
          <ac:chgData name="saisubhamjena@outlook.com" userId="a182a72838e2c40d" providerId="LiveId" clId="{71CD21A5-4735-42E0-9A57-37D1D3633AD3}" dt="2023-07-04T07:13:37.479" v="16950" actId="732"/>
          <ac:picMkLst>
            <pc:docMk/>
            <pc:sldMk cId="175449560" sldId="283"/>
            <ac:picMk id="5" creationId="{0B79C276-77F3-9F0A-F8B1-D0664058E808}"/>
          </ac:picMkLst>
        </pc:picChg>
        <pc:picChg chg="add del mod">
          <ac:chgData name="saisubhamjena@outlook.com" userId="a182a72838e2c40d" providerId="LiveId" clId="{71CD21A5-4735-42E0-9A57-37D1D3633AD3}" dt="2023-07-01T10:12:14.177" v="2631" actId="21"/>
          <ac:picMkLst>
            <pc:docMk/>
            <pc:sldMk cId="175449560" sldId="283"/>
            <ac:picMk id="7" creationId="{D94193A8-8449-B906-FE2C-59EC8EE1629B}"/>
          </ac:picMkLst>
        </pc:picChg>
        <pc:picChg chg="add del mod">
          <ac:chgData name="saisubhamjena@outlook.com" userId="a182a72838e2c40d" providerId="LiveId" clId="{71CD21A5-4735-42E0-9A57-37D1D3633AD3}" dt="2023-07-01T10:12:13.342" v="2630" actId="21"/>
          <ac:picMkLst>
            <pc:docMk/>
            <pc:sldMk cId="175449560" sldId="283"/>
            <ac:picMk id="9" creationId="{5D8878F9-7E4F-1881-E871-D495A98AE686}"/>
          </ac:picMkLst>
        </pc:picChg>
        <pc:picChg chg="add del mod">
          <ac:chgData name="saisubhamjena@outlook.com" userId="a182a72838e2c40d" providerId="LiveId" clId="{71CD21A5-4735-42E0-9A57-37D1D3633AD3}" dt="2023-07-01T10:12:14.855" v="2632" actId="21"/>
          <ac:picMkLst>
            <pc:docMk/>
            <pc:sldMk cId="175449560" sldId="283"/>
            <ac:picMk id="11" creationId="{EFDE9630-EC94-BC39-8F0A-92FC9A632574}"/>
          </ac:picMkLst>
        </pc:picChg>
        <pc:cxnChg chg="add mod">
          <ac:chgData name="saisubhamjena@outlook.com" userId="a182a72838e2c40d" providerId="LiveId" clId="{71CD21A5-4735-42E0-9A57-37D1D3633AD3}" dt="2023-07-02T16:50:25.445" v="9919" actId="14100"/>
          <ac:cxnSpMkLst>
            <pc:docMk/>
            <pc:sldMk cId="175449560" sldId="283"/>
            <ac:cxnSpMk id="8" creationId="{83FD80BD-41C5-D08E-1599-583716A74D57}"/>
          </ac:cxnSpMkLst>
        </pc:cxnChg>
      </pc:sldChg>
      <pc:sldChg chg="addSp delSp modSp add mod modAnim">
        <pc:chgData name="saisubhamjena@outlook.com" userId="a182a72838e2c40d" providerId="LiveId" clId="{71CD21A5-4735-42E0-9A57-37D1D3633AD3}" dt="2023-07-04T07:54:45.484" v="17482" actId="255"/>
        <pc:sldMkLst>
          <pc:docMk/>
          <pc:sldMk cId="4012822373" sldId="284"/>
        </pc:sldMkLst>
        <pc:spChg chg="mod">
          <ac:chgData name="saisubhamjena@outlook.com" userId="a182a72838e2c40d" providerId="LiveId" clId="{71CD21A5-4735-42E0-9A57-37D1D3633AD3}" dt="2023-07-01T10:33:48.427" v="2707" actId="120"/>
          <ac:spMkLst>
            <pc:docMk/>
            <pc:sldMk cId="4012822373" sldId="284"/>
            <ac:spMk id="3" creationId="{88669BAF-CA88-1C59-3886-35F3F44F41DE}"/>
          </ac:spMkLst>
        </pc:spChg>
        <pc:spChg chg="add mod">
          <ac:chgData name="saisubhamjena@outlook.com" userId="a182a72838e2c40d" providerId="LiveId" clId="{71CD21A5-4735-42E0-9A57-37D1D3633AD3}" dt="2023-07-04T07:54:45.484" v="17482" actId="255"/>
          <ac:spMkLst>
            <pc:docMk/>
            <pc:sldMk cId="4012822373" sldId="284"/>
            <ac:spMk id="5" creationId="{DA18EF2D-04AE-369C-FEC8-CD0E50103EDD}"/>
          </ac:spMkLst>
        </pc:spChg>
        <pc:spChg chg="add mod">
          <ac:chgData name="saisubhamjena@outlook.com" userId="a182a72838e2c40d" providerId="LiveId" clId="{71CD21A5-4735-42E0-9A57-37D1D3633AD3}" dt="2023-07-02T16:40:08.654" v="9567" actId="207"/>
          <ac:spMkLst>
            <pc:docMk/>
            <pc:sldMk cId="4012822373" sldId="284"/>
            <ac:spMk id="6" creationId="{C675CA3F-967F-FDAA-037A-7508A696764A}"/>
          </ac:spMkLst>
        </pc:spChg>
        <pc:picChg chg="del">
          <ac:chgData name="saisubhamjena@outlook.com" userId="a182a72838e2c40d" providerId="LiveId" clId="{71CD21A5-4735-42E0-9A57-37D1D3633AD3}" dt="2023-07-01T10:14:19.142" v="2642" actId="21"/>
          <ac:picMkLst>
            <pc:docMk/>
            <pc:sldMk cId="4012822373" sldId="284"/>
            <ac:picMk id="5" creationId="{0B79C276-77F3-9F0A-F8B1-D0664058E808}"/>
          </ac:picMkLst>
        </pc:picChg>
        <pc:picChg chg="mod modCrop">
          <ac:chgData name="saisubhamjena@outlook.com" userId="a182a72838e2c40d" providerId="LiveId" clId="{71CD21A5-4735-42E0-9A57-37D1D3633AD3}" dt="2023-07-04T07:15:42.506" v="16968" actId="732"/>
          <ac:picMkLst>
            <pc:docMk/>
            <pc:sldMk cId="4012822373" sldId="284"/>
            <ac:picMk id="7" creationId="{D94193A8-8449-B906-FE2C-59EC8EE1629B}"/>
          </ac:picMkLst>
        </pc:picChg>
        <pc:picChg chg="del">
          <ac:chgData name="saisubhamjena@outlook.com" userId="a182a72838e2c40d" providerId="LiveId" clId="{71CD21A5-4735-42E0-9A57-37D1D3633AD3}" dt="2023-07-01T10:14:22.049" v="2643" actId="21"/>
          <ac:picMkLst>
            <pc:docMk/>
            <pc:sldMk cId="4012822373" sldId="284"/>
            <ac:picMk id="9" creationId="{5D8878F9-7E4F-1881-E871-D495A98AE686}"/>
          </ac:picMkLst>
        </pc:picChg>
        <pc:picChg chg="del">
          <ac:chgData name="saisubhamjena@outlook.com" userId="a182a72838e2c40d" providerId="LiveId" clId="{71CD21A5-4735-42E0-9A57-37D1D3633AD3}" dt="2023-07-01T10:14:22.741" v="2644" actId="21"/>
          <ac:picMkLst>
            <pc:docMk/>
            <pc:sldMk cId="4012822373" sldId="284"/>
            <ac:picMk id="11" creationId="{EFDE9630-EC94-BC39-8F0A-92FC9A632574}"/>
          </ac:picMkLst>
        </pc:picChg>
        <pc:cxnChg chg="add mod">
          <ac:chgData name="saisubhamjena@outlook.com" userId="a182a72838e2c40d" providerId="LiveId" clId="{71CD21A5-4735-42E0-9A57-37D1D3633AD3}" dt="2023-07-02T16:52:07.682" v="9927"/>
          <ac:cxnSpMkLst>
            <pc:docMk/>
            <pc:sldMk cId="4012822373" sldId="284"/>
            <ac:cxnSpMk id="8" creationId="{DB9B4A4E-B790-103F-7671-1AF59D96C0F1}"/>
          </ac:cxnSpMkLst>
        </pc:cxnChg>
      </pc:sldChg>
      <pc:sldChg chg="addSp delSp modSp add mod modAnim">
        <pc:chgData name="saisubhamjena@outlook.com" userId="a182a72838e2c40d" providerId="LiveId" clId="{71CD21A5-4735-42E0-9A57-37D1D3633AD3}" dt="2023-07-07T05:16:51.173" v="18657"/>
        <pc:sldMkLst>
          <pc:docMk/>
          <pc:sldMk cId="1748910442" sldId="285"/>
        </pc:sldMkLst>
        <pc:spChg chg="mod">
          <ac:chgData name="saisubhamjena@outlook.com" userId="a182a72838e2c40d" providerId="LiveId" clId="{71CD21A5-4735-42E0-9A57-37D1D3633AD3}" dt="2023-07-01T10:33:44.719" v="2706" actId="120"/>
          <ac:spMkLst>
            <pc:docMk/>
            <pc:sldMk cId="1748910442" sldId="285"/>
            <ac:spMk id="3" creationId="{88669BAF-CA88-1C59-3886-35F3F44F41DE}"/>
          </ac:spMkLst>
        </pc:spChg>
        <pc:spChg chg="add del">
          <ac:chgData name="saisubhamjena@outlook.com" userId="a182a72838e2c40d" providerId="LiveId" clId="{71CD21A5-4735-42E0-9A57-37D1D3633AD3}" dt="2023-07-02T10:27:59.215" v="4206" actId="22"/>
          <ac:spMkLst>
            <pc:docMk/>
            <pc:sldMk cId="1748910442" sldId="285"/>
            <ac:spMk id="7" creationId="{B11AA52C-ADE6-9C2B-9077-12B58B3BB7A5}"/>
          </ac:spMkLst>
        </pc:spChg>
        <pc:spChg chg="add mod">
          <ac:chgData name="saisubhamjena@outlook.com" userId="a182a72838e2c40d" providerId="LiveId" clId="{71CD21A5-4735-42E0-9A57-37D1D3633AD3}" dt="2023-07-04T07:55:38.894" v="17490" actId="5793"/>
          <ac:spMkLst>
            <pc:docMk/>
            <pc:sldMk cId="1748910442" sldId="285"/>
            <ac:spMk id="8" creationId="{AB507842-D84E-38C1-525C-CA639958E199}"/>
          </ac:spMkLst>
        </pc:spChg>
        <pc:spChg chg="add mod">
          <ac:chgData name="saisubhamjena@outlook.com" userId="a182a72838e2c40d" providerId="LiveId" clId="{71CD21A5-4735-42E0-9A57-37D1D3633AD3}" dt="2023-07-02T16:40:15.720" v="9568" actId="207"/>
          <ac:spMkLst>
            <pc:docMk/>
            <pc:sldMk cId="1748910442" sldId="285"/>
            <ac:spMk id="10" creationId="{9E6ACE6B-4CD9-5B46-F516-D4E6E79BEB22}"/>
          </ac:spMkLst>
        </pc:spChg>
        <pc:spChg chg="add del mod">
          <ac:chgData name="saisubhamjena@outlook.com" userId="a182a72838e2c40d" providerId="LiveId" clId="{71CD21A5-4735-42E0-9A57-37D1D3633AD3}" dt="2023-07-02T11:35:51.162" v="5623"/>
          <ac:spMkLst>
            <pc:docMk/>
            <pc:sldMk cId="1748910442" sldId="285"/>
            <ac:spMk id="12" creationId="{DE4A00FD-74BB-DD71-4AD2-6F7E952CF6CF}"/>
          </ac:spMkLst>
        </pc:spChg>
        <pc:picChg chg="add mod modCrop">
          <ac:chgData name="saisubhamjena@outlook.com" userId="a182a72838e2c40d" providerId="LiveId" clId="{71CD21A5-4735-42E0-9A57-37D1D3633AD3}" dt="2023-07-04T07:19:24.196" v="17043" actId="1038"/>
          <ac:picMkLst>
            <pc:docMk/>
            <pc:sldMk cId="1748910442" sldId="285"/>
            <ac:picMk id="4" creationId="{E0A3FFDD-F68B-8C8E-593A-8EFC0F8B7FDD}"/>
          </ac:picMkLst>
        </pc:picChg>
        <pc:picChg chg="del">
          <ac:chgData name="saisubhamjena@outlook.com" userId="a182a72838e2c40d" providerId="LiveId" clId="{71CD21A5-4735-42E0-9A57-37D1D3633AD3}" dt="2023-07-01T10:15:28.481" v="2648" actId="21"/>
          <ac:picMkLst>
            <pc:docMk/>
            <pc:sldMk cId="1748910442" sldId="285"/>
            <ac:picMk id="5" creationId="{0B79C276-77F3-9F0A-F8B1-D0664058E808}"/>
          </ac:picMkLst>
        </pc:picChg>
        <pc:picChg chg="add mod modCrop">
          <ac:chgData name="saisubhamjena@outlook.com" userId="a182a72838e2c40d" providerId="LiveId" clId="{71CD21A5-4735-42E0-9A57-37D1D3633AD3}" dt="2023-07-04T07:19:24.196" v="17043" actId="1038"/>
          <ac:picMkLst>
            <pc:docMk/>
            <pc:sldMk cId="1748910442" sldId="285"/>
            <ac:picMk id="5" creationId="{95F74557-DF73-6B63-89F6-F2FE37FB91B0}"/>
          </ac:picMkLst>
        </pc:picChg>
        <pc:picChg chg="del">
          <ac:chgData name="saisubhamjena@outlook.com" userId="a182a72838e2c40d" providerId="LiveId" clId="{71CD21A5-4735-42E0-9A57-37D1D3633AD3}" dt="2023-07-01T10:15:31" v="2649" actId="21"/>
          <ac:picMkLst>
            <pc:docMk/>
            <pc:sldMk cId="1748910442" sldId="285"/>
            <ac:picMk id="7" creationId="{D94193A8-8449-B906-FE2C-59EC8EE1629B}"/>
          </ac:picMkLst>
        </pc:picChg>
        <pc:picChg chg="mod modCrop">
          <ac:chgData name="saisubhamjena@outlook.com" userId="a182a72838e2c40d" providerId="LiveId" clId="{71CD21A5-4735-42E0-9A57-37D1D3633AD3}" dt="2023-07-04T07:19:24.196" v="17043" actId="1038"/>
          <ac:picMkLst>
            <pc:docMk/>
            <pc:sldMk cId="1748910442" sldId="285"/>
            <ac:picMk id="9" creationId="{5D8878F9-7E4F-1881-E871-D495A98AE686}"/>
          </ac:picMkLst>
        </pc:picChg>
        <pc:picChg chg="mod modCrop">
          <ac:chgData name="saisubhamjena@outlook.com" userId="a182a72838e2c40d" providerId="LiveId" clId="{71CD21A5-4735-42E0-9A57-37D1D3633AD3}" dt="2023-07-02T10:26:34.720" v="4202" actId="1076"/>
          <ac:picMkLst>
            <pc:docMk/>
            <pc:sldMk cId="1748910442" sldId="285"/>
            <ac:picMk id="11" creationId="{EFDE9630-EC94-BC39-8F0A-92FC9A632574}"/>
          </ac:picMkLst>
        </pc:picChg>
        <pc:cxnChg chg="add mod">
          <ac:chgData name="saisubhamjena@outlook.com" userId="a182a72838e2c40d" providerId="LiveId" clId="{71CD21A5-4735-42E0-9A57-37D1D3633AD3}" dt="2023-07-02T16:52:11.928" v="9928"/>
          <ac:cxnSpMkLst>
            <pc:docMk/>
            <pc:sldMk cId="1748910442" sldId="285"/>
            <ac:cxnSpMk id="13" creationId="{F8172B35-570E-4B76-C53A-BA48DF3A451C}"/>
          </ac:cxnSpMkLst>
        </pc:cxnChg>
      </pc:sldChg>
      <pc:sldChg chg="addSp delSp modSp add mod modAnim">
        <pc:chgData name="saisubhamjena@outlook.com" userId="a182a72838e2c40d" providerId="LiveId" clId="{71CD21A5-4735-42E0-9A57-37D1D3633AD3}" dt="2023-07-04T07:55:56.638" v="17492" actId="12"/>
        <pc:sldMkLst>
          <pc:docMk/>
          <pc:sldMk cId="2486533772" sldId="286"/>
        </pc:sldMkLst>
        <pc:spChg chg="mod">
          <ac:chgData name="saisubhamjena@outlook.com" userId="a182a72838e2c40d" providerId="LiveId" clId="{71CD21A5-4735-42E0-9A57-37D1D3633AD3}" dt="2023-07-01T10:18:39.231" v="2669" actId="404"/>
          <ac:spMkLst>
            <pc:docMk/>
            <pc:sldMk cId="2486533772" sldId="286"/>
            <ac:spMk id="2" creationId="{DF207FF8-9FBB-69B0-5591-D507E8755B0E}"/>
          </ac:spMkLst>
        </pc:spChg>
        <pc:spChg chg="mod">
          <ac:chgData name="saisubhamjena@outlook.com" userId="a182a72838e2c40d" providerId="LiveId" clId="{71CD21A5-4735-42E0-9A57-37D1D3633AD3}" dt="2023-07-01T10:33:41.322" v="2705" actId="120"/>
          <ac:spMkLst>
            <pc:docMk/>
            <pc:sldMk cId="2486533772" sldId="286"/>
            <ac:spMk id="3" creationId="{88669BAF-CA88-1C59-3886-35F3F44F41DE}"/>
          </ac:spMkLst>
        </pc:spChg>
        <pc:spChg chg="add mod">
          <ac:chgData name="saisubhamjena@outlook.com" userId="a182a72838e2c40d" providerId="LiveId" clId="{71CD21A5-4735-42E0-9A57-37D1D3633AD3}" dt="2023-07-04T07:55:56.638" v="17492" actId="12"/>
          <ac:spMkLst>
            <pc:docMk/>
            <pc:sldMk cId="2486533772" sldId="286"/>
            <ac:spMk id="5" creationId="{42D5582F-DC46-5788-4873-823BED5E07F5}"/>
          </ac:spMkLst>
        </pc:spChg>
        <pc:spChg chg="add mod">
          <ac:chgData name="saisubhamjena@outlook.com" userId="a182a72838e2c40d" providerId="LiveId" clId="{71CD21A5-4735-42E0-9A57-37D1D3633AD3}" dt="2023-07-02T16:40:44.645" v="9585" actId="207"/>
          <ac:spMkLst>
            <pc:docMk/>
            <pc:sldMk cId="2486533772" sldId="286"/>
            <ac:spMk id="6" creationId="{5B7B7E92-CB26-8BB6-36E5-C3A67CB05C88}"/>
          </ac:spMkLst>
        </pc:spChg>
        <pc:picChg chg="add del mod">
          <ac:chgData name="saisubhamjena@outlook.com" userId="a182a72838e2c40d" providerId="LiveId" clId="{71CD21A5-4735-42E0-9A57-37D1D3633AD3}" dt="2023-07-01T10:17:47.544" v="2661" actId="21"/>
          <ac:picMkLst>
            <pc:docMk/>
            <pc:sldMk cId="2486533772" sldId="286"/>
            <ac:picMk id="4" creationId="{09828949-6C30-34D5-D73A-E7C23E5C723A}"/>
          </ac:picMkLst>
        </pc:picChg>
        <pc:picChg chg="add mod modCrop">
          <ac:chgData name="saisubhamjena@outlook.com" userId="a182a72838e2c40d" providerId="LiveId" clId="{71CD21A5-4735-42E0-9A57-37D1D3633AD3}" dt="2023-07-02T10:48:11.860" v="4460" actId="1076"/>
          <ac:picMkLst>
            <pc:docMk/>
            <pc:sldMk cId="2486533772" sldId="286"/>
            <ac:picMk id="4" creationId="{7FA692DE-7F49-8E18-2DE3-420CFFD4E398}"/>
          </ac:picMkLst>
        </pc:picChg>
        <pc:picChg chg="del">
          <ac:chgData name="saisubhamjena@outlook.com" userId="a182a72838e2c40d" providerId="LiveId" clId="{71CD21A5-4735-42E0-9A57-37D1D3633AD3}" dt="2023-07-01T10:17:45.483" v="2657" actId="21"/>
          <ac:picMkLst>
            <pc:docMk/>
            <pc:sldMk cId="2486533772" sldId="286"/>
            <ac:picMk id="5" creationId="{0B79C276-77F3-9F0A-F8B1-D0664058E808}"/>
          </ac:picMkLst>
        </pc:picChg>
        <pc:picChg chg="del">
          <ac:chgData name="saisubhamjena@outlook.com" userId="a182a72838e2c40d" providerId="LiveId" clId="{71CD21A5-4735-42E0-9A57-37D1D3633AD3}" dt="2023-07-01T10:17:47.040" v="2659" actId="21"/>
          <ac:picMkLst>
            <pc:docMk/>
            <pc:sldMk cId="2486533772" sldId="286"/>
            <ac:picMk id="7" creationId="{D94193A8-8449-B906-FE2C-59EC8EE1629B}"/>
          </ac:picMkLst>
        </pc:picChg>
        <pc:picChg chg="add del mod modCrop">
          <ac:chgData name="saisubhamjena@outlook.com" userId="a182a72838e2c40d" providerId="LiveId" clId="{71CD21A5-4735-42E0-9A57-37D1D3633AD3}" dt="2023-07-02T09:31:19.914" v="4088" actId="21"/>
          <ac:picMkLst>
            <pc:docMk/>
            <pc:sldMk cId="2486533772" sldId="286"/>
            <ac:picMk id="8" creationId="{5E25F0A0-B5E1-2CF7-DFF6-4347919FBEBD}"/>
          </ac:picMkLst>
        </pc:picChg>
        <pc:picChg chg="del">
          <ac:chgData name="saisubhamjena@outlook.com" userId="a182a72838e2c40d" providerId="LiveId" clId="{71CD21A5-4735-42E0-9A57-37D1D3633AD3}" dt="2023-07-01T10:17:46.301" v="2658" actId="21"/>
          <ac:picMkLst>
            <pc:docMk/>
            <pc:sldMk cId="2486533772" sldId="286"/>
            <ac:picMk id="9" creationId="{5D8878F9-7E4F-1881-E871-D495A98AE686}"/>
          </ac:picMkLst>
        </pc:picChg>
        <pc:picChg chg="del">
          <ac:chgData name="saisubhamjena@outlook.com" userId="a182a72838e2c40d" providerId="LiveId" clId="{71CD21A5-4735-42E0-9A57-37D1D3633AD3}" dt="2023-07-01T10:17:48.755" v="2662" actId="21"/>
          <ac:picMkLst>
            <pc:docMk/>
            <pc:sldMk cId="2486533772" sldId="286"/>
            <ac:picMk id="11" creationId="{EFDE9630-EC94-BC39-8F0A-92FC9A632574}"/>
          </ac:picMkLst>
        </pc:picChg>
        <pc:picChg chg="add del mod modCrop">
          <ac:chgData name="saisubhamjena@outlook.com" userId="a182a72838e2c40d" providerId="LiveId" clId="{71CD21A5-4735-42E0-9A57-37D1D3633AD3}" dt="2023-07-02T09:31:19.914" v="4088" actId="21"/>
          <ac:picMkLst>
            <pc:docMk/>
            <pc:sldMk cId="2486533772" sldId="286"/>
            <ac:picMk id="12" creationId="{D766960F-8548-5F60-3193-0D489543890A}"/>
          </ac:picMkLst>
        </pc:picChg>
        <pc:cxnChg chg="add mod">
          <ac:chgData name="saisubhamjena@outlook.com" userId="a182a72838e2c40d" providerId="LiveId" clId="{71CD21A5-4735-42E0-9A57-37D1D3633AD3}" dt="2023-07-02T16:52:23.127" v="9929"/>
          <ac:cxnSpMkLst>
            <pc:docMk/>
            <pc:sldMk cId="2486533772" sldId="286"/>
            <ac:cxnSpMk id="7" creationId="{63AE955E-D4C2-466F-75F2-81A3923CDD32}"/>
          </ac:cxnSpMkLst>
        </pc:cxnChg>
      </pc:sldChg>
      <pc:sldChg chg="add del">
        <pc:chgData name="saisubhamjena@outlook.com" userId="a182a72838e2c40d" providerId="LiveId" clId="{71CD21A5-4735-42E0-9A57-37D1D3633AD3}" dt="2023-07-01T10:17:55.917" v="2663" actId="2696"/>
        <pc:sldMkLst>
          <pc:docMk/>
          <pc:sldMk cId="1962743633" sldId="287"/>
        </pc:sldMkLst>
      </pc:sldChg>
      <pc:sldChg chg="addSp modSp add mod modAnim">
        <pc:chgData name="saisubhamjena@outlook.com" userId="a182a72838e2c40d" providerId="LiveId" clId="{71CD21A5-4735-42E0-9A57-37D1D3633AD3}" dt="2023-07-07T05:20:44.316" v="18660" actId="1076"/>
        <pc:sldMkLst>
          <pc:docMk/>
          <pc:sldMk cId="3061119706" sldId="287"/>
        </pc:sldMkLst>
        <pc:spChg chg="mod">
          <ac:chgData name="saisubhamjena@outlook.com" userId="a182a72838e2c40d" providerId="LiveId" clId="{71CD21A5-4735-42E0-9A57-37D1D3633AD3}" dt="2023-07-01T10:23:01.849" v="2679" actId="14100"/>
          <ac:spMkLst>
            <pc:docMk/>
            <pc:sldMk cId="3061119706" sldId="287"/>
            <ac:spMk id="2" creationId="{DF207FF8-9FBB-69B0-5591-D507E8755B0E}"/>
          </ac:spMkLst>
        </pc:spChg>
        <pc:spChg chg="mod">
          <ac:chgData name="saisubhamjena@outlook.com" userId="a182a72838e2c40d" providerId="LiveId" clId="{71CD21A5-4735-42E0-9A57-37D1D3633AD3}" dt="2023-07-01T10:33:29.349" v="2702" actId="120"/>
          <ac:spMkLst>
            <pc:docMk/>
            <pc:sldMk cId="3061119706" sldId="287"/>
            <ac:spMk id="3" creationId="{88669BAF-CA88-1C59-3886-35F3F44F41DE}"/>
          </ac:spMkLst>
        </pc:spChg>
        <pc:spChg chg="add mod">
          <ac:chgData name="saisubhamjena@outlook.com" userId="a182a72838e2c40d" providerId="LiveId" clId="{71CD21A5-4735-42E0-9A57-37D1D3633AD3}" dt="2023-07-04T08:02:00.131" v="17535" actId="1035"/>
          <ac:spMkLst>
            <pc:docMk/>
            <pc:sldMk cId="3061119706" sldId="287"/>
            <ac:spMk id="4" creationId="{66055520-6336-D43C-E974-C5A72C48898F}"/>
          </ac:spMkLst>
        </pc:spChg>
        <pc:spChg chg="add mod">
          <ac:chgData name="saisubhamjena@outlook.com" userId="a182a72838e2c40d" providerId="LiveId" clId="{71CD21A5-4735-42E0-9A57-37D1D3633AD3}" dt="2023-07-02T16:42:06.067" v="9592" actId="207"/>
          <ac:spMkLst>
            <pc:docMk/>
            <pc:sldMk cId="3061119706" sldId="287"/>
            <ac:spMk id="6" creationId="{3B2BE704-15BE-E255-24AE-E3C7C0A5B32A}"/>
          </ac:spMkLst>
        </pc:spChg>
        <pc:picChg chg="add mod modCrop">
          <ac:chgData name="saisubhamjena@outlook.com" userId="a182a72838e2c40d" providerId="LiveId" clId="{71CD21A5-4735-42E0-9A57-37D1D3633AD3}" dt="2023-07-07T05:20:44.316" v="18660" actId="1076"/>
          <ac:picMkLst>
            <pc:docMk/>
            <pc:sldMk cId="3061119706" sldId="287"/>
            <ac:picMk id="5" creationId="{9A32B8AA-4A50-9935-B583-F84F887EB103}"/>
          </ac:picMkLst>
        </pc:picChg>
        <pc:cxnChg chg="add mod">
          <ac:chgData name="saisubhamjena@outlook.com" userId="a182a72838e2c40d" providerId="LiveId" clId="{71CD21A5-4735-42E0-9A57-37D1D3633AD3}" dt="2023-07-02T16:52:38.514" v="9932"/>
          <ac:cxnSpMkLst>
            <pc:docMk/>
            <pc:sldMk cId="3061119706" sldId="287"/>
            <ac:cxnSpMk id="7" creationId="{7F8A8B5D-6F66-C6DD-B7B0-B8ABCC724FA0}"/>
          </ac:cxnSpMkLst>
        </pc:cxnChg>
      </pc:sldChg>
      <pc:sldChg chg="add del">
        <pc:chgData name="saisubhamjena@outlook.com" userId="a182a72838e2c40d" providerId="LiveId" clId="{71CD21A5-4735-42E0-9A57-37D1D3633AD3}" dt="2023-07-01T10:17:55.917" v="2663" actId="2696"/>
        <pc:sldMkLst>
          <pc:docMk/>
          <pc:sldMk cId="924174025" sldId="288"/>
        </pc:sldMkLst>
      </pc:sldChg>
      <pc:sldChg chg="addSp delSp modSp add mod modAnim">
        <pc:chgData name="saisubhamjena@outlook.com" userId="a182a72838e2c40d" providerId="LiveId" clId="{71CD21A5-4735-42E0-9A57-37D1D3633AD3}" dt="2023-07-07T05:20:15.688" v="18658"/>
        <pc:sldMkLst>
          <pc:docMk/>
          <pc:sldMk cId="3352686356" sldId="288"/>
        </pc:sldMkLst>
        <pc:spChg chg="mod">
          <ac:chgData name="saisubhamjena@outlook.com" userId="a182a72838e2c40d" providerId="LiveId" clId="{71CD21A5-4735-42E0-9A57-37D1D3633AD3}" dt="2023-07-01T10:33:38.553" v="2704" actId="120"/>
          <ac:spMkLst>
            <pc:docMk/>
            <pc:sldMk cId="3352686356" sldId="288"/>
            <ac:spMk id="3" creationId="{88669BAF-CA88-1C59-3886-35F3F44F41DE}"/>
          </ac:spMkLst>
        </pc:spChg>
        <pc:spChg chg="add mod">
          <ac:chgData name="saisubhamjena@outlook.com" userId="a182a72838e2c40d" providerId="LiveId" clId="{71CD21A5-4735-42E0-9A57-37D1D3633AD3}" dt="2023-07-05T05:19:29.147" v="18070" actId="20577"/>
          <ac:spMkLst>
            <pc:docMk/>
            <pc:sldMk cId="3352686356" sldId="288"/>
            <ac:spMk id="7" creationId="{46452DFF-70B2-1382-D042-B871D8B944CA}"/>
          </ac:spMkLst>
        </pc:spChg>
        <pc:spChg chg="add mod">
          <ac:chgData name="saisubhamjena@outlook.com" userId="a182a72838e2c40d" providerId="LiveId" clId="{71CD21A5-4735-42E0-9A57-37D1D3633AD3}" dt="2023-07-06T13:48:48.638" v="18252" actId="207"/>
          <ac:spMkLst>
            <pc:docMk/>
            <pc:sldMk cId="3352686356" sldId="288"/>
            <ac:spMk id="9" creationId="{E78F1B64-8E9C-494B-9791-ECFF0566ECA6}"/>
          </ac:spMkLst>
        </pc:spChg>
        <pc:picChg chg="add mod">
          <ac:chgData name="saisubhamjena@outlook.com" userId="a182a72838e2c40d" providerId="LiveId" clId="{71CD21A5-4735-42E0-9A57-37D1D3633AD3}" dt="2023-07-02T10:52:16.707" v="4617" actId="1037"/>
          <ac:picMkLst>
            <pc:docMk/>
            <pc:sldMk cId="3352686356" sldId="288"/>
            <ac:picMk id="4" creationId="{8A0BC0BC-5046-E8FC-4E36-2503F9AC25A6}"/>
          </ac:picMkLst>
        </pc:picChg>
        <pc:picChg chg="add mod">
          <ac:chgData name="saisubhamjena@outlook.com" userId="a182a72838e2c40d" providerId="LiveId" clId="{71CD21A5-4735-42E0-9A57-37D1D3633AD3}" dt="2023-07-04T07:24:47.939" v="17069" actId="1076"/>
          <ac:picMkLst>
            <pc:docMk/>
            <pc:sldMk cId="3352686356" sldId="288"/>
            <ac:picMk id="5" creationId="{28E07262-837B-8CB1-E82C-3297553B9E0E}"/>
          </ac:picMkLst>
        </pc:picChg>
        <pc:picChg chg="add mod">
          <ac:chgData name="saisubhamjena@outlook.com" userId="a182a72838e2c40d" providerId="LiveId" clId="{71CD21A5-4735-42E0-9A57-37D1D3633AD3}" dt="2023-07-02T10:52:34.313" v="4619" actId="1076"/>
          <ac:picMkLst>
            <pc:docMk/>
            <pc:sldMk cId="3352686356" sldId="288"/>
            <ac:picMk id="6" creationId="{DDE7C6F7-EE13-0B64-0E13-7DB944DE3BAE}"/>
          </ac:picMkLst>
        </pc:picChg>
        <pc:picChg chg="del">
          <ac:chgData name="saisubhamjena@outlook.com" userId="a182a72838e2c40d" providerId="LiveId" clId="{71CD21A5-4735-42E0-9A57-37D1D3633AD3}" dt="2023-07-02T09:31:29.209" v="4091" actId="21"/>
          <ac:picMkLst>
            <pc:docMk/>
            <pc:sldMk cId="3352686356" sldId="288"/>
            <ac:picMk id="8" creationId="{5E25F0A0-B5E1-2CF7-DFF6-4347919FBEBD}"/>
          </ac:picMkLst>
        </pc:picChg>
        <pc:picChg chg="del">
          <ac:chgData name="saisubhamjena@outlook.com" userId="a182a72838e2c40d" providerId="LiveId" clId="{71CD21A5-4735-42E0-9A57-37D1D3633AD3}" dt="2023-07-02T09:31:29.209" v="4091" actId="21"/>
          <ac:picMkLst>
            <pc:docMk/>
            <pc:sldMk cId="3352686356" sldId="288"/>
            <ac:picMk id="12" creationId="{D766960F-8548-5F60-3193-0D489543890A}"/>
          </ac:picMkLst>
        </pc:picChg>
        <pc:cxnChg chg="add mod">
          <ac:chgData name="saisubhamjena@outlook.com" userId="a182a72838e2c40d" providerId="LiveId" clId="{71CD21A5-4735-42E0-9A57-37D1D3633AD3}" dt="2023-07-02T16:52:28.846" v="9930"/>
          <ac:cxnSpMkLst>
            <pc:docMk/>
            <pc:sldMk cId="3352686356" sldId="288"/>
            <ac:cxnSpMk id="10" creationId="{30120293-B775-C257-114F-0BA0B350A069}"/>
          </ac:cxnSpMkLst>
        </pc:cxnChg>
      </pc:sldChg>
      <pc:sldChg chg="addSp delSp modSp add mod ord modAnim">
        <pc:chgData name="saisubhamjena@outlook.com" userId="a182a72838e2c40d" providerId="LiveId" clId="{71CD21A5-4735-42E0-9A57-37D1D3633AD3}" dt="2023-07-06T13:48:59.897" v="18253" actId="207"/>
        <pc:sldMkLst>
          <pc:docMk/>
          <pc:sldMk cId="771611914" sldId="289"/>
        </pc:sldMkLst>
        <pc:spChg chg="mod">
          <ac:chgData name="saisubhamjena@outlook.com" userId="a182a72838e2c40d" providerId="LiveId" clId="{71CD21A5-4735-42E0-9A57-37D1D3633AD3}" dt="2023-07-01T10:33:32.131" v="2703" actId="120"/>
          <ac:spMkLst>
            <pc:docMk/>
            <pc:sldMk cId="771611914" sldId="289"/>
            <ac:spMk id="3" creationId="{88669BAF-CA88-1C59-3886-35F3F44F41DE}"/>
          </ac:spMkLst>
        </pc:spChg>
        <pc:spChg chg="add mod">
          <ac:chgData name="saisubhamjena@outlook.com" userId="a182a72838e2c40d" providerId="LiveId" clId="{71CD21A5-4735-42E0-9A57-37D1D3633AD3}" dt="2023-07-04T07:56:57.628" v="17498" actId="255"/>
          <ac:spMkLst>
            <pc:docMk/>
            <pc:sldMk cId="771611914" sldId="289"/>
            <ac:spMk id="4" creationId="{448151CB-9FCE-12C7-E5E9-41C4B769AEF1}"/>
          </ac:spMkLst>
        </pc:spChg>
        <pc:spChg chg="add del mod">
          <ac:chgData name="saisubhamjena@outlook.com" userId="a182a72838e2c40d" providerId="LiveId" clId="{71CD21A5-4735-42E0-9A57-37D1D3633AD3}" dt="2023-07-02T11:22:07.187" v="5152" actId="21"/>
          <ac:spMkLst>
            <pc:docMk/>
            <pc:sldMk cId="771611914" sldId="289"/>
            <ac:spMk id="4" creationId="{6DB7D3C9-5867-A156-0F58-663FEB5B2DC4}"/>
          </ac:spMkLst>
        </pc:spChg>
        <pc:spChg chg="add mod">
          <ac:chgData name="saisubhamjena@outlook.com" userId="a182a72838e2c40d" providerId="LiveId" clId="{71CD21A5-4735-42E0-9A57-37D1D3633AD3}" dt="2023-07-06T13:48:59.897" v="18253" actId="207"/>
          <ac:spMkLst>
            <pc:docMk/>
            <pc:sldMk cId="771611914" sldId="289"/>
            <ac:spMk id="5" creationId="{44C973FB-D7D3-D6CA-8B1D-B52F20F8D69F}"/>
          </ac:spMkLst>
        </pc:spChg>
        <pc:cxnChg chg="add mod">
          <ac:chgData name="saisubhamjena@outlook.com" userId="a182a72838e2c40d" providerId="LiveId" clId="{71CD21A5-4735-42E0-9A57-37D1D3633AD3}" dt="2023-07-02T16:52:35.027" v="9931"/>
          <ac:cxnSpMkLst>
            <pc:docMk/>
            <pc:sldMk cId="771611914" sldId="289"/>
            <ac:cxnSpMk id="6" creationId="{E8A694D4-07A7-644E-AEB3-8CF66B75A846}"/>
          </ac:cxnSpMkLst>
        </pc:cxnChg>
      </pc:sldChg>
      <pc:sldChg chg="addSp modSp add mod ord modAnim">
        <pc:chgData name="saisubhamjena@outlook.com" userId="a182a72838e2c40d" providerId="LiveId" clId="{71CD21A5-4735-42E0-9A57-37D1D3633AD3}" dt="2023-07-04T07:57:35.681" v="17504" actId="255"/>
        <pc:sldMkLst>
          <pc:docMk/>
          <pc:sldMk cId="2595583809" sldId="290"/>
        </pc:sldMkLst>
        <pc:spChg chg="mod">
          <ac:chgData name="saisubhamjena@outlook.com" userId="a182a72838e2c40d" providerId="LiveId" clId="{71CD21A5-4735-42E0-9A57-37D1D3633AD3}" dt="2023-07-01T10:31:07.286" v="2694" actId="14100"/>
          <ac:spMkLst>
            <pc:docMk/>
            <pc:sldMk cId="2595583809" sldId="290"/>
            <ac:spMk id="2" creationId="{DF207FF8-9FBB-69B0-5591-D507E8755B0E}"/>
          </ac:spMkLst>
        </pc:spChg>
        <pc:spChg chg="mod">
          <ac:chgData name="saisubhamjena@outlook.com" userId="a182a72838e2c40d" providerId="LiveId" clId="{71CD21A5-4735-42E0-9A57-37D1D3633AD3}" dt="2023-07-01T10:33:24.234" v="2701" actId="120"/>
          <ac:spMkLst>
            <pc:docMk/>
            <pc:sldMk cId="2595583809" sldId="290"/>
            <ac:spMk id="3" creationId="{88669BAF-CA88-1C59-3886-35F3F44F41DE}"/>
          </ac:spMkLst>
        </pc:spChg>
        <pc:spChg chg="add mod">
          <ac:chgData name="saisubhamjena@outlook.com" userId="a182a72838e2c40d" providerId="LiveId" clId="{71CD21A5-4735-42E0-9A57-37D1D3633AD3}" dt="2023-07-04T07:57:35.681" v="17504" actId="255"/>
          <ac:spMkLst>
            <pc:docMk/>
            <pc:sldMk cId="2595583809" sldId="290"/>
            <ac:spMk id="4" creationId="{B46B7255-CCE2-3D34-DF02-054E4F07AF53}"/>
          </ac:spMkLst>
        </pc:spChg>
        <pc:spChg chg="add mod">
          <ac:chgData name="saisubhamjena@outlook.com" userId="a182a72838e2c40d" providerId="LiveId" clId="{71CD21A5-4735-42E0-9A57-37D1D3633AD3}" dt="2023-07-02T16:42:47.827" v="9593" actId="207"/>
          <ac:spMkLst>
            <pc:docMk/>
            <pc:sldMk cId="2595583809" sldId="290"/>
            <ac:spMk id="6" creationId="{F16213BE-2EE9-1014-9376-B4E158081243}"/>
          </ac:spMkLst>
        </pc:spChg>
        <pc:picChg chg="add mod modCrop">
          <ac:chgData name="saisubhamjena@outlook.com" userId="a182a72838e2c40d" providerId="LiveId" clId="{71CD21A5-4735-42E0-9A57-37D1D3633AD3}" dt="2023-07-04T07:30:19.733" v="17174" actId="732"/>
          <ac:picMkLst>
            <pc:docMk/>
            <pc:sldMk cId="2595583809" sldId="290"/>
            <ac:picMk id="5" creationId="{8C906AD4-00F9-84B0-B5A9-6FFC1162AD6B}"/>
          </ac:picMkLst>
        </pc:picChg>
        <pc:cxnChg chg="add mod">
          <ac:chgData name="saisubhamjena@outlook.com" userId="a182a72838e2c40d" providerId="LiveId" clId="{71CD21A5-4735-42E0-9A57-37D1D3633AD3}" dt="2023-07-02T16:52:41.469" v="9933"/>
          <ac:cxnSpMkLst>
            <pc:docMk/>
            <pc:sldMk cId="2595583809" sldId="290"/>
            <ac:cxnSpMk id="7" creationId="{16EFAF22-658D-4B19-981F-807C31DA7DAD}"/>
          </ac:cxnSpMkLst>
        </pc:cxnChg>
      </pc:sldChg>
      <pc:sldChg chg="addSp modSp add mod modAnim">
        <pc:chgData name="saisubhamjena@outlook.com" userId="a182a72838e2c40d" providerId="LiveId" clId="{71CD21A5-4735-42E0-9A57-37D1D3633AD3}" dt="2023-07-04T07:58:01.873" v="17506" actId="255"/>
        <pc:sldMkLst>
          <pc:docMk/>
          <pc:sldMk cId="253221171" sldId="291"/>
        </pc:sldMkLst>
        <pc:spChg chg="mod">
          <ac:chgData name="saisubhamjena@outlook.com" userId="a182a72838e2c40d" providerId="LiveId" clId="{71CD21A5-4735-42E0-9A57-37D1D3633AD3}" dt="2023-07-01T10:34:13.731" v="2709" actId="14100"/>
          <ac:spMkLst>
            <pc:docMk/>
            <pc:sldMk cId="253221171" sldId="291"/>
            <ac:spMk id="3" creationId="{88669BAF-CA88-1C59-3886-35F3F44F41DE}"/>
          </ac:spMkLst>
        </pc:spChg>
        <pc:spChg chg="add mod">
          <ac:chgData name="saisubhamjena@outlook.com" userId="a182a72838e2c40d" providerId="LiveId" clId="{71CD21A5-4735-42E0-9A57-37D1D3633AD3}" dt="2023-07-04T07:58:01.873" v="17506" actId="255"/>
          <ac:spMkLst>
            <pc:docMk/>
            <pc:sldMk cId="253221171" sldId="291"/>
            <ac:spMk id="4" creationId="{8022253B-9486-3E05-1E1C-3880D042D1A9}"/>
          </ac:spMkLst>
        </pc:spChg>
        <pc:spChg chg="add mod">
          <ac:chgData name="saisubhamjena@outlook.com" userId="a182a72838e2c40d" providerId="LiveId" clId="{71CD21A5-4735-42E0-9A57-37D1D3633AD3}" dt="2023-07-02T16:43:05.598" v="9595" actId="207"/>
          <ac:spMkLst>
            <pc:docMk/>
            <pc:sldMk cId="253221171" sldId="291"/>
            <ac:spMk id="6" creationId="{E4B09388-2CC2-FEA6-B832-BBDFCF1F60F2}"/>
          </ac:spMkLst>
        </pc:spChg>
        <pc:picChg chg="add mod modCrop">
          <ac:chgData name="saisubhamjena@outlook.com" userId="a182a72838e2c40d" providerId="LiveId" clId="{71CD21A5-4735-42E0-9A57-37D1D3633AD3}" dt="2023-07-04T07:31:43.767" v="17184" actId="12789"/>
          <ac:picMkLst>
            <pc:docMk/>
            <pc:sldMk cId="253221171" sldId="291"/>
            <ac:picMk id="5" creationId="{7C4A47AB-3213-F508-6320-B3BE0620387B}"/>
          </ac:picMkLst>
        </pc:picChg>
        <pc:picChg chg="add mod modCrop">
          <ac:chgData name="saisubhamjena@outlook.com" userId="a182a72838e2c40d" providerId="LiveId" clId="{71CD21A5-4735-42E0-9A57-37D1D3633AD3}" dt="2023-07-04T07:31:46.697" v="17186" actId="1076"/>
          <ac:picMkLst>
            <pc:docMk/>
            <pc:sldMk cId="253221171" sldId="291"/>
            <ac:picMk id="7" creationId="{90444E0E-655B-75A9-BDB7-E76EC277D46E}"/>
          </ac:picMkLst>
        </pc:picChg>
        <pc:picChg chg="add mod modCrop">
          <ac:chgData name="saisubhamjena@outlook.com" userId="a182a72838e2c40d" providerId="LiveId" clId="{71CD21A5-4735-42E0-9A57-37D1D3633AD3}" dt="2023-07-04T07:31:51.013" v="17187" actId="1076"/>
          <ac:picMkLst>
            <pc:docMk/>
            <pc:sldMk cId="253221171" sldId="291"/>
            <ac:picMk id="8" creationId="{D3F37912-56FF-12B8-9F1E-0CF027051D94}"/>
          </ac:picMkLst>
        </pc:picChg>
        <pc:cxnChg chg="add mod">
          <ac:chgData name="saisubhamjena@outlook.com" userId="a182a72838e2c40d" providerId="LiveId" clId="{71CD21A5-4735-42E0-9A57-37D1D3633AD3}" dt="2023-07-02T16:52:44.710" v="9934"/>
          <ac:cxnSpMkLst>
            <pc:docMk/>
            <pc:sldMk cId="253221171" sldId="291"/>
            <ac:cxnSpMk id="9" creationId="{272B4652-B131-E987-4E3A-CA2E70EF0575}"/>
          </ac:cxnSpMkLst>
        </pc:cxnChg>
      </pc:sldChg>
      <pc:sldChg chg="addSp modSp add mod modAnim">
        <pc:chgData name="saisubhamjena@outlook.com" userId="a182a72838e2c40d" providerId="LiveId" clId="{71CD21A5-4735-42E0-9A57-37D1D3633AD3}" dt="2023-07-04T07:58:21.158" v="17508" actId="255"/>
        <pc:sldMkLst>
          <pc:docMk/>
          <pc:sldMk cId="454945992" sldId="292"/>
        </pc:sldMkLst>
        <pc:spChg chg="mod">
          <ac:chgData name="saisubhamjena@outlook.com" userId="a182a72838e2c40d" providerId="LiveId" clId="{71CD21A5-4735-42E0-9A57-37D1D3633AD3}" dt="2023-07-01T10:35:36.841" v="2717" actId="14100"/>
          <ac:spMkLst>
            <pc:docMk/>
            <pc:sldMk cId="454945992" sldId="292"/>
            <ac:spMk id="2" creationId="{DF207FF8-9FBB-69B0-5591-D507E8755B0E}"/>
          </ac:spMkLst>
        </pc:spChg>
        <pc:spChg chg="mod">
          <ac:chgData name="saisubhamjena@outlook.com" userId="a182a72838e2c40d" providerId="LiveId" clId="{71CD21A5-4735-42E0-9A57-37D1D3633AD3}" dt="2023-07-01T10:35:54.081" v="2718"/>
          <ac:spMkLst>
            <pc:docMk/>
            <pc:sldMk cId="454945992" sldId="292"/>
            <ac:spMk id="3" creationId="{88669BAF-CA88-1C59-3886-35F3F44F41DE}"/>
          </ac:spMkLst>
        </pc:spChg>
        <pc:spChg chg="add mod">
          <ac:chgData name="saisubhamjena@outlook.com" userId="a182a72838e2c40d" providerId="LiveId" clId="{71CD21A5-4735-42E0-9A57-37D1D3633AD3}" dt="2023-07-04T07:58:21.158" v="17508" actId="255"/>
          <ac:spMkLst>
            <pc:docMk/>
            <pc:sldMk cId="454945992" sldId="292"/>
            <ac:spMk id="4" creationId="{E36DF019-AB9B-B624-2892-C42A3E75142B}"/>
          </ac:spMkLst>
        </pc:spChg>
        <pc:spChg chg="add mod">
          <ac:chgData name="saisubhamjena@outlook.com" userId="a182a72838e2c40d" providerId="LiveId" clId="{71CD21A5-4735-42E0-9A57-37D1D3633AD3}" dt="2023-07-02T16:43:16.108" v="9596" actId="207"/>
          <ac:spMkLst>
            <pc:docMk/>
            <pc:sldMk cId="454945992" sldId="292"/>
            <ac:spMk id="6" creationId="{1C79FA1A-584E-EE87-821D-60BCCAE217C7}"/>
          </ac:spMkLst>
        </pc:spChg>
        <pc:picChg chg="add mod modCrop">
          <ac:chgData name="saisubhamjena@outlook.com" userId="a182a72838e2c40d" providerId="LiveId" clId="{71CD21A5-4735-42E0-9A57-37D1D3633AD3}" dt="2023-07-04T07:34:23.789" v="17208" actId="1076"/>
          <ac:picMkLst>
            <pc:docMk/>
            <pc:sldMk cId="454945992" sldId="292"/>
            <ac:picMk id="5" creationId="{AAECC286-89CA-FAA6-7EDD-1E25A7EE0BDB}"/>
          </ac:picMkLst>
        </pc:picChg>
        <pc:picChg chg="add mod modCrop">
          <ac:chgData name="saisubhamjena@outlook.com" userId="a182a72838e2c40d" providerId="LiveId" clId="{71CD21A5-4735-42E0-9A57-37D1D3633AD3}" dt="2023-07-02T14:58:07.510" v="6968" actId="1076"/>
          <ac:picMkLst>
            <pc:docMk/>
            <pc:sldMk cId="454945992" sldId="292"/>
            <ac:picMk id="7" creationId="{83C8E1DA-00BF-575C-69BC-B79939957BAA}"/>
          </ac:picMkLst>
        </pc:picChg>
        <pc:cxnChg chg="add mod">
          <ac:chgData name="saisubhamjena@outlook.com" userId="a182a72838e2c40d" providerId="LiveId" clId="{71CD21A5-4735-42E0-9A57-37D1D3633AD3}" dt="2023-07-02T16:52:48.422" v="9935"/>
          <ac:cxnSpMkLst>
            <pc:docMk/>
            <pc:sldMk cId="454945992" sldId="292"/>
            <ac:cxnSpMk id="8" creationId="{684DB106-7694-79DB-3519-348FF0BBD80B}"/>
          </ac:cxnSpMkLst>
        </pc:cxnChg>
      </pc:sldChg>
      <pc:sldChg chg="addSp delSp modSp add mod modAnim">
        <pc:chgData name="saisubhamjena@outlook.com" userId="a182a72838e2c40d" providerId="LiveId" clId="{71CD21A5-4735-42E0-9A57-37D1D3633AD3}" dt="2023-07-04T08:01:33.432" v="17528"/>
        <pc:sldMkLst>
          <pc:docMk/>
          <pc:sldMk cId="754645332" sldId="293"/>
        </pc:sldMkLst>
        <pc:spChg chg="mod">
          <ac:chgData name="saisubhamjena@outlook.com" userId="a182a72838e2c40d" providerId="LiveId" clId="{71CD21A5-4735-42E0-9A57-37D1D3633AD3}" dt="2023-07-01T10:53:55.711" v="2722" actId="14100"/>
          <ac:spMkLst>
            <pc:docMk/>
            <pc:sldMk cId="754645332" sldId="293"/>
            <ac:spMk id="2" creationId="{DF207FF8-9FBB-69B0-5591-D507E8755B0E}"/>
          </ac:spMkLst>
        </pc:spChg>
        <pc:spChg chg="mod">
          <ac:chgData name="saisubhamjena@outlook.com" userId="a182a72838e2c40d" providerId="LiveId" clId="{71CD21A5-4735-42E0-9A57-37D1D3633AD3}" dt="2023-07-01T10:54:09.706" v="2723"/>
          <ac:spMkLst>
            <pc:docMk/>
            <pc:sldMk cId="754645332" sldId="293"/>
            <ac:spMk id="3" creationId="{88669BAF-CA88-1C59-3886-35F3F44F41DE}"/>
          </ac:spMkLst>
        </pc:spChg>
        <pc:spChg chg="add mod">
          <ac:chgData name="saisubhamjena@outlook.com" userId="a182a72838e2c40d" providerId="LiveId" clId="{71CD21A5-4735-42E0-9A57-37D1D3633AD3}" dt="2023-07-04T07:59:16.059" v="17515" actId="255"/>
          <ac:spMkLst>
            <pc:docMk/>
            <pc:sldMk cId="754645332" sldId="293"/>
            <ac:spMk id="4" creationId="{DE157E7D-BEC5-FA65-22CA-8485FD4CB297}"/>
          </ac:spMkLst>
        </pc:spChg>
        <pc:spChg chg="add mod">
          <ac:chgData name="saisubhamjena@outlook.com" userId="a182a72838e2c40d" providerId="LiveId" clId="{71CD21A5-4735-42E0-9A57-37D1D3633AD3}" dt="2023-07-02T16:43:51.116" v="9600" actId="207"/>
          <ac:spMkLst>
            <pc:docMk/>
            <pc:sldMk cId="754645332" sldId="293"/>
            <ac:spMk id="6" creationId="{3CA7C193-A170-787C-21D7-DF68E86F7932}"/>
          </ac:spMkLst>
        </pc:spChg>
        <pc:picChg chg="add mod modCrop">
          <ac:chgData name="saisubhamjena@outlook.com" userId="a182a72838e2c40d" providerId="LiveId" clId="{71CD21A5-4735-42E0-9A57-37D1D3633AD3}" dt="2023-07-04T07:40:10.771" v="17312" actId="14100"/>
          <ac:picMkLst>
            <pc:docMk/>
            <pc:sldMk cId="754645332" sldId="293"/>
            <ac:picMk id="5" creationId="{D6F199B3-0746-2EC9-16F6-64767524571A}"/>
          </ac:picMkLst>
        </pc:picChg>
        <pc:picChg chg="add del mod modCrop">
          <ac:chgData name="saisubhamjena@outlook.com" userId="a182a72838e2c40d" providerId="LiveId" clId="{71CD21A5-4735-42E0-9A57-37D1D3633AD3}" dt="2023-07-02T12:59:02.933" v="6283" actId="21"/>
          <ac:picMkLst>
            <pc:docMk/>
            <pc:sldMk cId="754645332" sldId="293"/>
            <ac:picMk id="7" creationId="{FB287031-A482-5CD9-B1DB-54516FA7AA2E}"/>
          </ac:picMkLst>
        </pc:picChg>
        <pc:picChg chg="add del mod">
          <ac:chgData name="saisubhamjena@outlook.com" userId="a182a72838e2c40d" providerId="LiveId" clId="{71CD21A5-4735-42E0-9A57-37D1D3633AD3}" dt="2023-07-01T11:13:43.591" v="2742" actId="21"/>
          <ac:picMkLst>
            <pc:docMk/>
            <pc:sldMk cId="754645332" sldId="293"/>
            <ac:picMk id="9" creationId="{39992157-91F1-14B6-6301-A6F2CFAAC6CD}"/>
          </ac:picMkLst>
        </pc:picChg>
        <pc:cxnChg chg="add mod">
          <ac:chgData name="saisubhamjena@outlook.com" userId="a182a72838e2c40d" providerId="LiveId" clId="{71CD21A5-4735-42E0-9A57-37D1D3633AD3}" dt="2023-07-02T16:52:56.853" v="9937"/>
          <ac:cxnSpMkLst>
            <pc:docMk/>
            <pc:sldMk cId="754645332" sldId="293"/>
            <ac:cxnSpMk id="8" creationId="{9E26AB70-E793-92C4-171A-B2D878503CFF}"/>
          </ac:cxnSpMkLst>
        </pc:cxnChg>
      </pc:sldChg>
      <pc:sldChg chg="addSp delSp modSp add mod modAnim">
        <pc:chgData name="saisubhamjena@outlook.com" userId="a182a72838e2c40d" providerId="LiveId" clId="{71CD21A5-4735-42E0-9A57-37D1D3633AD3}" dt="2023-07-06T14:21:55.828" v="18465"/>
        <pc:sldMkLst>
          <pc:docMk/>
          <pc:sldMk cId="2120055031" sldId="294"/>
        </pc:sldMkLst>
        <pc:spChg chg="mod">
          <ac:chgData name="saisubhamjena@outlook.com" userId="a182a72838e2c40d" providerId="LiveId" clId="{71CD21A5-4735-42E0-9A57-37D1D3633AD3}" dt="2023-07-01T10:56:07.405" v="2733" actId="14100"/>
          <ac:spMkLst>
            <pc:docMk/>
            <pc:sldMk cId="2120055031" sldId="294"/>
            <ac:spMk id="2" creationId="{DF207FF8-9FBB-69B0-5591-D507E8755B0E}"/>
          </ac:spMkLst>
        </pc:spChg>
        <pc:spChg chg="mod">
          <ac:chgData name="saisubhamjena@outlook.com" userId="a182a72838e2c40d" providerId="LiveId" clId="{71CD21A5-4735-42E0-9A57-37D1D3633AD3}" dt="2023-07-01T10:56:54.898" v="2738" actId="20577"/>
          <ac:spMkLst>
            <pc:docMk/>
            <pc:sldMk cId="2120055031" sldId="294"/>
            <ac:spMk id="3" creationId="{88669BAF-CA88-1C59-3886-35F3F44F41DE}"/>
          </ac:spMkLst>
        </pc:spChg>
        <pc:spChg chg="add mod">
          <ac:chgData name="saisubhamjena@outlook.com" userId="a182a72838e2c40d" providerId="LiveId" clId="{71CD21A5-4735-42E0-9A57-37D1D3633AD3}" dt="2023-07-04T08:00:50.902" v="17525" actId="255"/>
          <ac:spMkLst>
            <pc:docMk/>
            <pc:sldMk cId="2120055031" sldId="294"/>
            <ac:spMk id="4" creationId="{30631CF7-B722-E2C0-20B5-11BCCC19DE95}"/>
          </ac:spMkLst>
        </pc:spChg>
        <pc:spChg chg="add mod">
          <ac:chgData name="saisubhamjena@outlook.com" userId="a182a72838e2c40d" providerId="LiveId" clId="{71CD21A5-4735-42E0-9A57-37D1D3633AD3}" dt="2023-07-02T16:44:32.411" v="9605" actId="207"/>
          <ac:spMkLst>
            <pc:docMk/>
            <pc:sldMk cId="2120055031" sldId="294"/>
            <ac:spMk id="6" creationId="{4A94FEC7-D1AE-052E-339E-C263A68B37B3}"/>
          </ac:spMkLst>
        </pc:spChg>
        <pc:picChg chg="add mod modCrop">
          <ac:chgData name="saisubhamjena@outlook.com" userId="a182a72838e2c40d" providerId="LiveId" clId="{71CD21A5-4735-42E0-9A57-37D1D3633AD3}" dt="2023-07-04T07:49:38.244" v="17456" actId="1038"/>
          <ac:picMkLst>
            <pc:docMk/>
            <pc:sldMk cId="2120055031" sldId="294"/>
            <ac:picMk id="5" creationId="{7EC6522E-080E-18BF-0EEE-256B3E31610B}"/>
          </ac:picMkLst>
        </pc:picChg>
        <pc:picChg chg="add mod modCrop">
          <ac:chgData name="saisubhamjena@outlook.com" userId="a182a72838e2c40d" providerId="LiveId" clId="{71CD21A5-4735-42E0-9A57-37D1D3633AD3}" dt="2023-07-04T07:49:38.244" v="17456" actId="1038"/>
          <ac:picMkLst>
            <pc:docMk/>
            <pc:sldMk cId="2120055031" sldId="294"/>
            <ac:picMk id="7" creationId="{196F6362-0F84-CE19-7585-1FE752621B0B}"/>
          </ac:picMkLst>
        </pc:picChg>
        <pc:picChg chg="add del mod modCrop">
          <ac:chgData name="saisubhamjena@outlook.com" userId="a182a72838e2c40d" providerId="LiveId" clId="{71CD21A5-4735-42E0-9A57-37D1D3633AD3}" dt="2023-07-02T16:36:35.005" v="9546" actId="21"/>
          <ac:picMkLst>
            <pc:docMk/>
            <pc:sldMk cId="2120055031" sldId="294"/>
            <ac:picMk id="8" creationId="{84CB5AE9-14B4-5228-256D-0A0C320D1244}"/>
          </ac:picMkLst>
        </pc:picChg>
        <pc:picChg chg="add del mod">
          <ac:chgData name="saisubhamjena@outlook.com" userId="a182a72838e2c40d" providerId="LiveId" clId="{71CD21A5-4735-42E0-9A57-37D1D3633AD3}" dt="2023-07-02T13:12:47.710" v="6370" actId="21"/>
          <ac:picMkLst>
            <pc:docMk/>
            <pc:sldMk cId="2120055031" sldId="294"/>
            <ac:picMk id="9" creationId="{BF38091C-C81D-A20C-D015-5CDB905F69A2}"/>
          </ac:picMkLst>
        </pc:picChg>
        <pc:picChg chg="add mod">
          <ac:chgData name="saisubhamjena@outlook.com" userId="a182a72838e2c40d" providerId="LiveId" clId="{71CD21A5-4735-42E0-9A57-37D1D3633AD3}" dt="2023-07-02T16:37:54.650" v="9558" actId="1076"/>
          <ac:picMkLst>
            <pc:docMk/>
            <pc:sldMk cId="2120055031" sldId="294"/>
            <ac:picMk id="10" creationId="{5ABF985C-B767-B17F-BB7F-D7512A2DCCA8}"/>
          </ac:picMkLst>
        </pc:picChg>
        <pc:picChg chg="add mod modCrop">
          <ac:chgData name="saisubhamjena@outlook.com" userId="a182a72838e2c40d" providerId="LiveId" clId="{71CD21A5-4735-42E0-9A57-37D1D3633AD3}" dt="2023-07-04T07:44:56.316" v="17370" actId="1076"/>
          <ac:picMkLst>
            <pc:docMk/>
            <pc:sldMk cId="2120055031" sldId="294"/>
            <ac:picMk id="11" creationId="{B4668A8C-E65A-4634-67C8-8134774E1EE3}"/>
          </ac:picMkLst>
        </pc:picChg>
        <pc:cxnChg chg="add mod">
          <ac:chgData name="saisubhamjena@outlook.com" userId="a182a72838e2c40d" providerId="LiveId" clId="{71CD21A5-4735-42E0-9A57-37D1D3633AD3}" dt="2023-07-04T07:44:36.838" v="17367" actId="14100"/>
          <ac:cxnSpMkLst>
            <pc:docMk/>
            <pc:sldMk cId="2120055031" sldId="294"/>
            <ac:cxnSpMk id="12" creationId="{751440DE-4B11-453E-CA7A-2BB47A5060C2}"/>
          </ac:cxnSpMkLst>
        </pc:cxnChg>
      </pc:sldChg>
      <pc:sldChg chg="addSp delSp modSp add mod modAnim">
        <pc:chgData name="saisubhamjena@outlook.com" userId="a182a72838e2c40d" providerId="LiveId" clId="{71CD21A5-4735-42E0-9A57-37D1D3633AD3}" dt="2023-07-01T16:18:57.680" v="2979"/>
        <pc:sldMkLst>
          <pc:docMk/>
          <pc:sldMk cId="1686499837" sldId="295"/>
        </pc:sldMkLst>
        <pc:spChg chg="mod">
          <ac:chgData name="saisubhamjena@outlook.com" userId="a182a72838e2c40d" providerId="LiveId" clId="{71CD21A5-4735-42E0-9A57-37D1D3633AD3}" dt="2023-07-01T15:55:33.165" v="2775" actId="14100"/>
          <ac:spMkLst>
            <pc:docMk/>
            <pc:sldMk cId="1686499837" sldId="295"/>
            <ac:spMk id="2" creationId="{DF207FF8-9FBB-69B0-5591-D507E8755B0E}"/>
          </ac:spMkLst>
        </pc:spChg>
        <pc:spChg chg="mod">
          <ac:chgData name="saisubhamjena@outlook.com" userId="a182a72838e2c40d" providerId="LiveId" clId="{71CD21A5-4735-42E0-9A57-37D1D3633AD3}" dt="2023-07-01T16:10:34.783" v="2908" actId="122"/>
          <ac:spMkLst>
            <pc:docMk/>
            <pc:sldMk cId="1686499837" sldId="295"/>
            <ac:spMk id="3" creationId="{88669BAF-CA88-1C59-3886-35F3F44F41DE}"/>
          </ac:spMkLst>
        </pc:spChg>
        <pc:spChg chg="add mod">
          <ac:chgData name="saisubhamjena@outlook.com" userId="a182a72838e2c40d" providerId="LiveId" clId="{71CD21A5-4735-42E0-9A57-37D1D3633AD3}" dt="2023-07-01T16:17:37.068" v="2967" actId="552"/>
          <ac:spMkLst>
            <pc:docMk/>
            <pc:sldMk cId="1686499837" sldId="295"/>
            <ac:spMk id="4" creationId="{A1B806DD-4BF3-F9DA-35E9-2A9FE8A0E2A6}"/>
          </ac:spMkLst>
        </pc:spChg>
        <pc:spChg chg="add del">
          <ac:chgData name="saisubhamjena@outlook.com" userId="a182a72838e2c40d" providerId="LiveId" clId="{71CD21A5-4735-42E0-9A57-37D1D3633AD3}" dt="2023-07-01T16:12:38.468" v="2913" actId="22"/>
          <ac:spMkLst>
            <pc:docMk/>
            <pc:sldMk cId="1686499837" sldId="295"/>
            <ac:spMk id="6" creationId="{E849C14D-F8ED-9A4B-87D8-8D960F7A5CC7}"/>
          </ac:spMkLst>
        </pc:spChg>
        <pc:spChg chg="add mod">
          <ac:chgData name="saisubhamjena@outlook.com" userId="a182a72838e2c40d" providerId="LiveId" clId="{71CD21A5-4735-42E0-9A57-37D1D3633AD3}" dt="2023-07-01T16:17:44.456" v="2968" actId="465"/>
          <ac:spMkLst>
            <pc:docMk/>
            <pc:sldMk cId="1686499837" sldId="295"/>
            <ac:spMk id="7" creationId="{58FCA5BB-8C25-30D2-7ED7-7EEB21EDD09C}"/>
          </ac:spMkLst>
        </pc:spChg>
        <pc:spChg chg="add mod">
          <ac:chgData name="saisubhamjena@outlook.com" userId="a182a72838e2c40d" providerId="LiveId" clId="{71CD21A5-4735-42E0-9A57-37D1D3633AD3}" dt="2023-07-01T16:17:44.456" v="2968" actId="465"/>
          <ac:spMkLst>
            <pc:docMk/>
            <pc:sldMk cId="1686499837" sldId="295"/>
            <ac:spMk id="8" creationId="{2D10032C-DDA3-9DBB-8F4B-E59EC000686B}"/>
          </ac:spMkLst>
        </pc:spChg>
        <pc:spChg chg="add mod">
          <ac:chgData name="saisubhamjena@outlook.com" userId="a182a72838e2c40d" providerId="LiveId" clId="{71CD21A5-4735-42E0-9A57-37D1D3633AD3}" dt="2023-07-01T16:17:44.456" v="2968" actId="465"/>
          <ac:spMkLst>
            <pc:docMk/>
            <pc:sldMk cId="1686499837" sldId="295"/>
            <ac:spMk id="9" creationId="{9232A002-2FAB-A433-75CB-EDADA0BCCAAC}"/>
          </ac:spMkLst>
        </pc:spChg>
        <pc:spChg chg="add mod">
          <ac:chgData name="saisubhamjena@outlook.com" userId="a182a72838e2c40d" providerId="LiveId" clId="{71CD21A5-4735-42E0-9A57-37D1D3633AD3}" dt="2023-07-01T16:17:37.068" v="2967" actId="552"/>
          <ac:spMkLst>
            <pc:docMk/>
            <pc:sldMk cId="1686499837" sldId="295"/>
            <ac:spMk id="10" creationId="{B82EF2FB-5F55-33CF-80FD-C9FE573BA8A6}"/>
          </ac:spMkLst>
        </pc:spChg>
      </pc:sldChg>
      <pc:sldChg chg="addSp delSp modSp add mod modAnim">
        <pc:chgData name="saisubhamjena@outlook.com" userId="a182a72838e2c40d" providerId="LiveId" clId="{71CD21A5-4735-42E0-9A57-37D1D3633AD3}" dt="2023-07-06T13:51:46.853" v="18315" actId="1076"/>
        <pc:sldMkLst>
          <pc:docMk/>
          <pc:sldMk cId="3085051812" sldId="296"/>
        </pc:sldMkLst>
        <pc:spChg chg="mod">
          <ac:chgData name="saisubhamjena@outlook.com" userId="a182a72838e2c40d" providerId="LiveId" clId="{71CD21A5-4735-42E0-9A57-37D1D3633AD3}" dt="2023-07-01T16:30:55.382" v="3029" actId="14100"/>
          <ac:spMkLst>
            <pc:docMk/>
            <pc:sldMk cId="3085051812" sldId="296"/>
            <ac:spMk id="2" creationId="{DF207FF8-9FBB-69B0-5591-D507E8755B0E}"/>
          </ac:spMkLst>
        </pc:spChg>
        <pc:spChg chg="mod">
          <ac:chgData name="saisubhamjena@outlook.com" userId="a182a72838e2c40d" providerId="LiveId" clId="{71CD21A5-4735-42E0-9A57-37D1D3633AD3}" dt="2023-07-02T07:25:45.638" v="3030"/>
          <ac:spMkLst>
            <pc:docMk/>
            <pc:sldMk cId="3085051812" sldId="296"/>
            <ac:spMk id="3" creationId="{88669BAF-CA88-1C59-3886-35F3F44F41DE}"/>
          </ac:spMkLst>
        </pc:spChg>
        <pc:spChg chg="add mod">
          <ac:chgData name="saisubhamjena@outlook.com" userId="a182a72838e2c40d" providerId="LiveId" clId="{71CD21A5-4735-42E0-9A57-37D1D3633AD3}" dt="2023-07-03T13:04:09.281" v="10600" actId="1076"/>
          <ac:spMkLst>
            <pc:docMk/>
            <pc:sldMk cId="3085051812" sldId="296"/>
            <ac:spMk id="6" creationId="{E852EBF1-265A-ADDC-0A9F-CE113E32E549}"/>
          </ac:spMkLst>
        </pc:spChg>
        <pc:spChg chg="add mod">
          <ac:chgData name="saisubhamjena@outlook.com" userId="a182a72838e2c40d" providerId="LiveId" clId="{71CD21A5-4735-42E0-9A57-37D1D3633AD3}" dt="2023-07-03T13:05:15.854" v="10628" actId="1037"/>
          <ac:spMkLst>
            <pc:docMk/>
            <pc:sldMk cId="3085051812" sldId="296"/>
            <ac:spMk id="7" creationId="{576020EB-2B22-4E7B-DB92-37CA178DE938}"/>
          </ac:spMkLst>
        </pc:spChg>
        <pc:spChg chg="add mod">
          <ac:chgData name="saisubhamjena@outlook.com" userId="a182a72838e2c40d" providerId="LiveId" clId="{71CD21A5-4735-42E0-9A57-37D1D3633AD3}" dt="2023-07-03T13:05:15.854" v="10628" actId="1037"/>
          <ac:spMkLst>
            <pc:docMk/>
            <pc:sldMk cId="3085051812" sldId="296"/>
            <ac:spMk id="8" creationId="{55882BF2-079D-0F02-C109-58D76CA7CA4A}"/>
          </ac:spMkLst>
        </pc:spChg>
        <pc:spChg chg="add mod">
          <ac:chgData name="saisubhamjena@outlook.com" userId="a182a72838e2c40d" providerId="LiveId" clId="{71CD21A5-4735-42E0-9A57-37D1D3633AD3}" dt="2023-07-03T13:05:15.854" v="10628" actId="1037"/>
          <ac:spMkLst>
            <pc:docMk/>
            <pc:sldMk cId="3085051812" sldId="296"/>
            <ac:spMk id="9" creationId="{83151FE7-50CF-4DC8-7B2F-7D8B89828DFE}"/>
          </ac:spMkLst>
        </pc:spChg>
        <pc:spChg chg="add mod">
          <ac:chgData name="saisubhamjena@outlook.com" userId="a182a72838e2c40d" providerId="LiveId" clId="{71CD21A5-4735-42E0-9A57-37D1D3633AD3}" dt="2023-07-03T13:05:15.854" v="10628" actId="1037"/>
          <ac:spMkLst>
            <pc:docMk/>
            <pc:sldMk cId="3085051812" sldId="296"/>
            <ac:spMk id="10" creationId="{E7B7FCD9-94B2-56C6-8BAA-14265CD2D358}"/>
          </ac:spMkLst>
        </pc:spChg>
        <pc:spChg chg="add mod">
          <ac:chgData name="saisubhamjena@outlook.com" userId="a182a72838e2c40d" providerId="LiveId" clId="{71CD21A5-4735-42E0-9A57-37D1D3633AD3}" dt="2023-07-06T13:51:44.013" v="18314" actId="1076"/>
          <ac:spMkLst>
            <pc:docMk/>
            <pc:sldMk cId="3085051812" sldId="296"/>
            <ac:spMk id="11" creationId="{295D6E16-86EA-7D38-78AD-CCB994E3B9A3}"/>
          </ac:spMkLst>
        </pc:spChg>
        <pc:spChg chg="add mod">
          <ac:chgData name="saisubhamjena@outlook.com" userId="a182a72838e2c40d" providerId="LiveId" clId="{71CD21A5-4735-42E0-9A57-37D1D3633AD3}" dt="2023-07-06T13:51:46.853" v="18315" actId="1076"/>
          <ac:spMkLst>
            <pc:docMk/>
            <pc:sldMk cId="3085051812" sldId="296"/>
            <ac:spMk id="12" creationId="{D5D25993-971E-E228-D935-0D4ED86A9E11}"/>
          </ac:spMkLst>
        </pc:spChg>
        <pc:graphicFrameChg chg="add del mod">
          <ac:chgData name="saisubhamjena@outlook.com" userId="a182a72838e2c40d" providerId="LiveId" clId="{71CD21A5-4735-42E0-9A57-37D1D3633AD3}" dt="2023-07-03T11:05:12.161" v="10204" actId="21"/>
          <ac:graphicFrameMkLst>
            <pc:docMk/>
            <pc:sldMk cId="3085051812" sldId="296"/>
            <ac:graphicFrameMk id="4" creationId="{3F91012C-59CE-4A4B-87AA-ACBA237E1046}"/>
          </ac:graphicFrameMkLst>
        </pc:graphicFrameChg>
        <pc:graphicFrameChg chg="add del mod">
          <ac:chgData name="saisubhamjena@outlook.com" userId="a182a72838e2c40d" providerId="LiveId" clId="{71CD21A5-4735-42E0-9A57-37D1D3633AD3}" dt="2023-07-03T12:58:06.610" v="10209" actId="21"/>
          <ac:graphicFrameMkLst>
            <pc:docMk/>
            <pc:sldMk cId="3085051812" sldId="296"/>
            <ac:graphicFrameMk id="5" creationId="{3F91012C-59CE-4A4B-87AA-ACBA237E1046}"/>
          </ac:graphicFrameMkLst>
        </pc:graphicFrameChg>
      </pc:sldChg>
      <pc:sldChg chg="addSp delSp modSp add mod addAnim delAnim modAnim">
        <pc:chgData name="saisubhamjena@outlook.com" userId="a182a72838e2c40d" providerId="LiveId" clId="{71CD21A5-4735-42E0-9A57-37D1D3633AD3}" dt="2023-07-04T07:11:18.114" v="16944" actId="14100"/>
        <pc:sldMkLst>
          <pc:docMk/>
          <pc:sldMk cId="3819381326" sldId="297"/>
        </pc:sldMkLst>
        <pc:spChg chg="mod">
          <ac:chgData name="saisubhamjena@outlook.com" userId="a182a72838e2c40d" providerId="LiveId" clId="{71CD21A5-4735-42E0-9A57-37D1D3633AD3}" dt="2023-07-04T05:42:27.053" v="15396" actId="14100"/>
          <ac:spMkLst>
            <pc:docMk/>
            <pc:sldMk cId="3819381326" sldId="297"/>
            <ac:spMk id="2" creationId="{DF207FF8-9FBB-69B0-5591-D507E8755B0E}"/>
          </ac:spMkLst>
        </pc:spChg>
        <pc:spChg chg="del">
          <ac:chgData name="saisubhamjena@outlook.com" userId="a182a72838e2c40d" providerId="LiveId" clId="{71CD21A5-4735-42E0-9A57-37D1D3633AD3}" dt="2023-07-04T05:44:46.019" v="15400" actId="21"/>
          <ac:spMkLst>
            <pc:docMk/>
            <pc:sldMk cId="3819381326" sldId="297"/>
            <ac:spMk id="3" creationId="{88669BAF-CA88-1C59-3886-35F3F44F41DE}"/>
          </ac:spMkLst>
        </pc:spChg>
        <pc:spChg chg="add mod">
          <ac:chgData name="saisubhamjena@outlook.com" userId="a182a72838e2c40d" providerId="LiveId" clId="{71CD21A5-4735-42E0-9A57-37D1D3633AD3}" dt="2023-07-04T07:10:47.497" v="16939" actId="12"/>
          <ac:spMkLst>
            <pc:docMk/>
            <pc:sldMk cId="3819381326" sldId="297"/>
            <ac:spMk id="4" creationId="{A006946B-C933-8C73-0F0A-E3800397E7A1}"/>
          </ac:spMkLst>
        </pc:spChg>
        <pc:spChg chg="add mod">
          <ac:chgData name="saisubhamjena@outlook.com" userId="a182a72838e2c40d" providerId="LiveId" clId="{71CD21A5-4735-42E0-9A57-37D1D3633AD3}" dt="2023-07-04T07:10:55.727" v="16940" actId="12"/>
          <ac:spMkLst>
            <pc:docMk/>
            <pc:sldMk cId="3819381326" sldId="297"/>
            <ac:spMk id="5" creationId="{95574800-2EAF-9C2B-FBBF-EDA55764AA97}"/>
          </ac:spMkLst>
        </pc:spChg>
        <pc:spChg chg="add mod">
          <ac:chgData name="saisubhamjena@outlook.com" userId="a182a72838e2c40d" providerId="LiveId" clId="{71CD21A5-4735-42E0-9A57-37D1D3633AD3}" dt="2023-07-04T07:11:00.440" v="16941" actId="12"/>
          <ac:spMkLst>
            <pc:docMk/>
            <pc:sldMk cId="3819381326" sldId="297"/>
            <ac:spMk id="6" creationId="{B170CCB5-7534-B618-8120-91C75FDC5F4D}"/>
          </ac:spMkLst>
        </pc:spChg>
        <pc:spChg chg="add mod">
          <ac:chgData name="saisubhamjena@outlook.com" userId="a182a72838e2c40d" providerId="LiveId" clId="{71CD21A5-4735-42E0-9A57-37D1D3633AD3}" dt="2023-07-04T07:11:03.492" v="16942" actId="12"/>
          <ac:spMkLst>
            <pc:docMk/>
            <pc:sldMk cId="3819381326" sldId="297"/>
            <ac:spMk id="7" creationId="{D8EEBE20-B78B-5281-FDBB-45E09926D929}"/>
          </ac:spMkLst>
        </pc:spChg>
        <pc:spChg chg="add mod">
          <ac:chgData name="saisubhamjena@outlook.com" userId="a182a72838e2c40d" providerId="LiveId" clId="{71CD21A5-4735-42E0-9A57-37D1D3633AD3}" dt="2023-07-04T07:11:18.114" v="16944" actId="14100"/>
          <ac:spMkLst>
            <pc:docMk/>
            <pc:sldMk cId="3819381326" sldId="297"/>
            <ac:spMk id="8" creationId="{BD1A5192-EFA8-A2B7-810E-32A12E052A46}"/>
          </ac:spMkLst>
        </pc:spChg>
        <pc:spChg chg="add del mod">
          <ac:chgData name="saisubhamjena@outlook.com" userId="a182a72838e2c40d" providerId="LiveId" clId="{71CD21A5-4735-42E0-9A57-37D1D3633AD3}" dt="2023-07-04T06:59:37.361" v="16723" actId="21"/>
          <ac:spMkLst>
            <pc:docMk/>
            <pc:sldMk cId="3819381326" sldId="297"/>
            <ac:spMk id="9" creationId="{31E063C1-C4AA-6998-F0B2-C385A9A3BADA}"/>
          </ac:spMkLst>
        </pc:spChg>
      </pc:sldChg>
      <pc:sldChg chg="addSp delSp modSp add mod addAnim delAnim modAnim">
        <pc:chgData name="saisubhamjena@outlook.com" userId="a182a72838e2c40d" providerId="LiveId" clId="{71CD21A5-4735-42E0-9A57-37D1D3633AD3}" dt="2023-07-06T14:18:20.042" v="18455"/>
        <pc:sldMkLst>
          <pc:docMk/>
          <pc:sldMk cId="4068723003" sldId="298"/>
        </pc:sldMkLst>
        <pc:spChg chg="mod">
          <ac:chgData name="saisubhamjena@outlook.com" userId="a182a72838e2c40d" providerId="LiveId" clId="{71CD21A5-4735-42E0-9A57-37D1D3633AD3}" dt="2023-07-01T10:52:40.233" v="2720"/>
          <ac:spMkLst>
            <pc:docMk/>
            <pc:sldMk cId="4068723003" sldId="298"/>
            <ac:spMk id="3" creationId="{88669BAF-CA88-1C59-3886-35F3F44F41DE}"/>
          </ac:spMkLst>
        </pc:spChg>
        <pc:spChg chg="add mod">
          <ac:chgData name="saisubhamjena@outlook.com" userId="a182a72838e2c40d" providerId="LiveId" clId="{71CD21A5-4735-42E0-9A57-37D1D3633AD3}" dt="2023-07-04T07:58:35.838" v="17510" actId="255"/>
          <ac:spMkLst>
            <pc:docMk/>
            <pc:sldMk cId="4068723003" sldId="298"/>
            <ac:spMk id="4" creationId="{88FC069A-0B4F-A842-1960-6BD62BBAEC62}"/>
          </ac:spMkLst>
        </pc:spChg>
        <pc:spChg chg="add mod">
          <ac:chgData name="saisubhamjena@outlook.com" userId="a182a72838e2c40d" providerId="LiveId" clId="{71CD21A5-4735-42E0-9A57-37D1D3633AD3}" dt="2023-07-05T06:29:21.322" v="18106" actId="20577"/>
          <ac:spMkLst>
            <pc:docMk/>
            <pc:sldMk cId="4068723003" sldId="298"/>
            <ac:spMk id="6" creationId="{7E60C816-721F-49D7-8BE1-61F9B0CEEF32}"/>
          </ac:spMkLst>
        </pc:spChg>
        <pc:picChg chg="add mod modCrop">
          <ac:chgData name="saisubhamjena@outlook.com" userId="a182a72838e2c40d" providerId="LiveId" clId="{71CD21A5-4735-42E0-9A57-37D1D3633AD3}" dt="2023-07-04T07:39:07.658" v="17303" actId="12789"/>
          <ac:picMkLst>
            <pc:docMk/>
            <pc:sldMk cId="4068723003" sldId="298"/>
            <ac:picMk id="5" creationId="{32A4A4DB-B854-C18F-8A27-720FBB8166EC}"/>
          </ac:picMkLst>
        </pc:picChg>
        <pc:picChg chg="add mod modCrop">
          <ac:chgData name="saisubhamjena@outlook.com" userId="a182a72838e2c40d" providerId="LiveId" clId="{71CD21A5-4735-42E0-9A57-37D1D3633AD3}" dt="2023-07-04T07:37:53.865" v="17251" actId="1038"/>
          <ac:picMkLst>
            <pc:docMk/>
            <pc:sldMk cId="4068723003" sldId="298"/>
            <ac:picMk id="7" creationId="{7C878894-1AB9-8053-D7BD-1F820B4E46EA}"/>
          </ac:picMkLst>
        </pc:picChg>
        <pc:picChg chg="add mod modCrop">
          <ac:chgData name="saisubhamjena@outlook.com" userId="a182a72838e2c40d" providerId="LiveId" clId="{71CD21A5-4735-42E0-9A57-37D1D3633AD3}" dt="2023-07-04T07:39:07.658" v="17303" actId="12789"/>
          <ac:picMkLst>
            <pc:docMk/>
            <pc:sldMk cId="4068723003" sldId="298"/>
            <ac:picMk id="8" creationId="{39A97089-6DB9-58C3-D3AD-5909AFB187E0}"/>
          </ac:picMkLst>
        </pc:picChg>
        <pc:picChg chg="add del mod">
          <ac:chgData name="saisubhamjena@outlook.com" userId="a182a72838e2c40d" providerId="LiveId" clId="{71CD21A5-4735-42E0-9A57-37D1D3633AD3}" dt="2023-07-02T11:49:31.476" v="5857" actId="21"/>
          <ac:picMkLst>
            <pc:docMk/>
            <pc:sldMk cId="4068723003" sldId="298"/>
            <ac:picMk id="9" creationId="{45FCE0B0-F82B-5B98-2D05-A8FD5A88DED4}"/>
          </ac:picMkLst>
        </pc:picChg>
        <pc:picChg chg="add mod">
          <ac:chgData name="saisubhamjena@outlook.com" userId="a182a72838e2c40d" providerId="LiveId" clId="{71CD21A5-4735-42E0-9A57-37D1D3633AD3}" dt="2023-07-02T15:55:44.789" v="7421" actId="1076"/>
          <ac:picMkLst>
            <pc:docMk/>
            <pc:sldMk cId="4068723003" sldId="298"/>
            <ac:picMk id="10" creationId="{6D2A6DEF-B563-600E-A446-9963CB031D8F}"/>
          </ac:picMkLst>
        </pc:picChg>
        <pc:picChg chg="add mod modCrop">
          <ac:chgData name="saisubhamjena@outlook.com" userId="a182a72838e2c40d" providerId="LiveId" clId="{71CD21A5-4735-42E0-9A57-37D1D3633AD3}" dt="2023-07-04T07:37:53.865" v="17251" actId="1038"/>
          <ac:picMkLst>
            <pc:docMk/>
            <pc:sldMk cId="4068723003" sldId="298"/>
            <ac:picMk id="11" creationId="{3C0B68FF-8FFC-81B1-842F-801EB1838AF9}"/>
          </ac:picMkLst>
        </pc:picChg>
        <pc:picChg chg="add del mod">
          <ac:chgData name="saisubhamjena@outlook.com" userId="a182a72838e2c40d" providerId="LiveId" clId="{71CD21A5-4735-42E0-9A57-37D1D3633AD3}" dt="2023-07-02T11:52:02.241" v="5932" actId="21"/>
          <ac:picMkLst>
            <pc:docMk/>
            <pc:sldMk cId="4068723003" sldId="298"/>
            <ac:picMk id="13" creationId="{E96E2C53-5CE8-C6DA-AC38-4AD621440374}"/>
          </ac:picMkLst>
        </pc:picChg>
        <pc:cxnChg chg="add mod">
          <ac:chgData name="saisubhamjena@outlook.com" userId="a182a72838e2c40d" providerId="LiveId" clId="{71CD21A5-4735-42E0-9A57-37D1D3633AD3}" dt="2023-07-02T16:52:53.457" v="9936"/>
          <ac:cxnSpMkLst>
            <pc:docMk/>
            <pc:sldMk cId="4068723003" sldId="298"/>
            <ac:cxnSpMk id="12" creationId="{4C187611-AEE9-52F3-92B4-30660F53F250}"/>
          </ac:cxnSpMkLst>
        </pc:cxnChg>
      </pc:sldChg>
      <pc:sldChg chg="addSp delSp modSp add mod modAnim">
        <pc:chgData name="saisubhamjena@outlook.com" userId="a182a72838e2c40d" providerId="LiveId" clId="{71CD21A5-4735-42E0-9A57-37D1D3633AD3}" dt="2023-07-04T07:59:37.140" v="17517" actId="12"/>
        <pc:sldMkLst>
          <pc:docMk/>
          <pc:sldMk cId="3502756570" sldId="299"/>
        </pc:sldMkLst>
        <pc:spChg chg="mod">
          <ac:chgData name="saisubhamjena@outlook.com" userId="a182a72838e2c40d" providerId="LiveId" clId="{71CD21A5-4735-42E0-9A57-37D1D3633AD3}" dt="2023-07-01T10:54:34.028" v="2727" actId="20577"/>
          <ac:spMkLst>
            <pc:docMk/>
            <pc:sldMk cId="3502756570" sldId="299"/>
            <ac:spMk id="3" creationId="{88669BAF-CA88-1C59-3886-35F3F44F41DE}"/>
          </ac:spMkLst>
        </pc:spChg>
        <pc:spChg chg="add mod">
          <ac:chgData name="saisubhamjena@outlook.com" userId="a182a72838e2c40d" providerId="LiveId" clId="{71CD21A5-4735-42E0-9A57-37D1D3633AD3}" dt="2023-07-04T07:59:37.140" v="17517" actId="12"/>
          <ac:spMkLst>
            <pc:docMk/>
            <pc:sldMk cId="3502756570" sldId="299"/>
            <ac:spMk id="4" creationId="{CBBB5C29-A3EA-5320-3291-F1E8ED80167D}"/>
          </ac:spMkLst>
        </pc:spChg>
        <pc:spChg chg="add mod">
          <ac:chgData name="saisubhamjena@outlook.com" userId="a182a72838e2c40d" providerId="LiveId" clId="{71CD21A5-4735-42E0-9A57-37D1D3633AD3}" dt="2023-07-02T16:44:05.373" v="9602" actId="207"/>
          <ac:spMkLst>
            <pc:docMk/>
            <pc:sldMk cId="3502756570" sldId="299"/>
            <ac:spMk id="5" creationId="{F99159C9-6164-E47E-D68A-115C4E13E2C0}"/>
          </ac:spMkLst>
        </pc:spChg>
        <pc:picChg chg="add del mod">
          <ac:chgData name="saisubhamjena@outlook.com" userId="a182a72838e2c40d" providerId="LiveId" clId="{71CD21A5-4735-42E0-9A57-37D1D3633AD3}" dt="2023-07-02T13:01:46.717" v="6313" actId="21"/>
          <ac:picMkLst>
            <pc:docMk/>
            <pc:sldMk cId="3502756570" sldId="299"/>
            <ac:picMk id="6" creationId="{C46F93E5-8754-0B28-ED8E-553F1D5F5AD7}"/>
          </ac:picMkLst>
        </pc:picChg>
        <pc:picChg chg="add del mod modCrop">
          <ac:chgData name="saisubhamjena@outlook.com" userId="a182a72838e2c40d" providerId="LiveId" clId="{71CD21A5-4735-42E0-9A57-37D1D3633AD3}" dt="2023-07-02T16:10:04.401" v="8183" actId="21"/>
          <ac:picMkLst>
            <pc:docMk/>
            <pc:sldMk cId="3502756570" sldId="299"/>
            <ac:picMk id="8" creationId="{61123819-7AF3-2072-57ED-210272F757EA}"/>
          </ac:picMkLst>
        </pc:picChg>
        <pc:picChg chg="add mod modCrop">
          <ac:chgData name="saisubhamjena@outlook.com" userId="a182a72838e2c40d" providerId="LiveId" clId="{71CD21A5-4735-42E0-9A57-37D1D3633AD3}" dt="2023-07-02T16:10:07.107" v="8184" actId="14100"/>
          <ac:picMkLst>
            <pc:docMk/>
            <pc:sldMk cId="3502756570" sldId="299"/>
            <ac:picMk id="10" creationId="{487D457A-E35B-DEBE-A05D-085085F4D997}"/>
          </ac:picMkLst>
        </pc:picChg>
        <pc:cxnChg chg="add mod">
          <ac:chgData name="saisubhamjena@outlook.com" userId="a182a72838e2c40d" providerId="LiveId" clId="{71CD21A5-4735-42E0-9A57-37D1D3633AD3}" dt="2023-07-02T16:53:00.486" v="9938"/>
          <ac:cxnSpMkLst>
            <pc:docMk/>
            <pc:sldMk cId="3502756570" sldId="299"/>
            <ac:cxnSpMk id="11" creationId="{F7E7C38F-83C1-C8E1-EA6A-5E80315B9758}"/>
          </ac:cxnSpMkLst>
        </pc:cxnChg>
      </pc:sldChg>
      <pc:sldChg chg="addSp modSp add mod modAnim">
        <pc:chgData name="saisubhamjena@outlook.com" userId="a182a72838e2c40d" providerId="LiveId" clId="{71CD21A5-4735-42E0-9A57-37D1D3633AD3}" dt="2023-07-07T05:23:04.846" v="18662"/>
        <pc:sldMkLst>
          <pc:docMk/>
          <pc:sldMk cId="2985512980" sldId="300"/>
        </pc:sldMkLst>
        <pc:spChg chg="mod">
          <ac:chgData name="saisubhamjena@outlook.com" userId="a182a72838e2c40d" providerId="LiveId" clId="{71CD21A5-4735-42E0-9A57-37D1D3633AD3}" dt="2023-07-01T10:55:31.088" v="2731" actId="14100"/>
          <ac:spMkLst>
            <pc:docMk/>
            <pc:sldMk cId="2985512980" sldId="300"/>
            <ac:spMk id="3" creationId="{88669BAF-CA88-1C59-3886-35F3F44F41DE}"/>
          </ac:spMkLst>
        </pc:spChg>
        <pc:spChg chg="add mod">
          <ac:chgData name="saisubhamjena@outlook.com" userId="a182a72838e2c40d" providerId="LiveId" clId="{71CD21A5-4735-42E0-9A57-37D1D3633AD3}" dt="2023-07-04T08:00:00.419" v="17521" actId="20577"/>
          <ac:spMkLst>
            <pc:docMk/>
            <pc:sldMk cId="2985512980" sldId="300"/>
            <ac:spMk id="5" creationId="{D17E55DE-E522-31A3-106F-188FBCFDFB89}"/>
          </ac:spMkLst>
        </pc:spChg>
        <pc:spChg chg="add mod">
          <ac:chgData name="saisubhamjena@outlook.com" userId="a182a72838e2c40d" providerId="LiveId" clId="{71CD21A5-4735-42E0-9A57-37D1D3633AD3}" dt="2023-07-02T16:44:21.367" v="9604" actId="207"/>
          <ac:spMkLst>
            <pc:docMk/>
            <pc:sldMk cId="2985512980" sldId="300"/>
            <ac:spMk id="6" creationId="{06FE7A47-1EC9-543A-5EC1-106F1B617D3B}"/>
          </ac:spMkLst>
        </pc:spChg>
        <pc:picChg chg="add mod modCrop">
          <ac:chgData name="saisubhamjena@outlook.com" userId="a182a72838e2c40d" providerId="LiveId" clId="{71CD21A5-4735-42E0-9A57-37D1D3633AD3}" dt="2023-07-04T08:00:13.872" v="17522" actId="14100"/>
          <ac:picMkLst>
            <pc:docMk/>
            <pc:sldMk cId="2985512980" sldId="300"/>
            <ac:picMk id="4" creationId="{2754D0FA-1BE1-BFFC-F3AE-94CCF9E0CA18}"/>
          </ac:picMkLst>
        </pc:picChg>
        <pc:picChg chg="add mod modCrop">
          <ac:chgData name="saisubhamjena@outlook.com" userId="a182a72838e2c40d" providerId="LiveId" clId="{71CD21A5-4735-42E0-9A57-37D1D3633AD3}" dt="2023-07-04T08:00:13.872" v="17522" actId="14100"/>
          <ac:picMkLst>
            <pc:docMk/>
            <pc:sldMk cId="2985512980" sldId="300"/>
            <ac:picMk id="7" creationId="{3F8BF230-463D-C879-B5B8-D4534F97BC31}"/>
          </ac:picMkLst>
        </pc:picChg>
        <pc:picChg chg="add mod modCrop">
          <ac:chgData name="saisubhamjena@outlook.com" userId="a182a72838e2c40d" providerId="LiveId" clId="{71CD21A5-4735-42E0-9A57-37D1D3633AD3}" dt="2023-07-04T08:00:13.872" v="17522" actId="14100"/>
          <ac:picMkLst>
            <pc:docMk/>
            <pc:sldMk cId="2985512980" sldId="300"/>
            <ac:picMk id="9" creationId="{134C80BC-B17B-9F3B-3680-D48C9688FF90}"/>
          </ac:picMkLst>
        </pc:picChg>
        <pc:picChg chg="add mod">
          <ac:chgData name="saisubhamjena@outlook.com" userId="a182a72838e2c40d" providerId="LiveId" clId="{71CD21A5-4735-42E0-9A57-37D1D3633AD3}" dt="2023-07-04T07:42:53.015" v="17339" actId="1076"/>
          <ac:picMkLst>
            <pc:docMk/>
            <pc:sldMk cId="2985512980" sldId="300"/>
            <ac:picMk id="10" creationId="{21DCEFDA-CEBE-AF20-0C5E-37E819AB70B5}"/>
          </ac:picMkLst>
        </pc:picChg>
        <pc:cxnChg chg="add mod">
          <ac:chgData name="saisubhamjena@outlook.com" userId="a182a72838e2c40d" providerId="LiveId" clId="{71CD21A5-4735-42E0-9A57-37D1D3633AD3}" dt="2023-07-04T07:41:37.298" v="17330" actId="14100"/>
          <ac:cxnSpMkLst>
            <pc:docMk/>
            <pc:sldMk cId="2985512980" sldId="300"/>
            <ac:cxnSpMk id="11" creationId="{0D868A52-7ACB-CA9C-30AA-976ACB49A307}"/>
          </ac:cxnSpMkLst>
        </pc:cxnChg>
      </pc:sldChg>
      <pc:sldChg chg="addSp delSp modSp add mod modAnim">
        <pc:chgData name="saisubhamjena@outlook.com" userId="a182a72838e2c40d" providerId="LiveId" clId="{71CD21A5-4735-42E0-9A57-37D1D3633AD3}" dt="2023-07-01T16:27:18.763" v="3015" actId="403"/>
        <pc:sldMkLst>
          <pc:docMk/>
          <pc:sldMk cId="1194284881" sldId="301"/>
        </pc:sldMkLst>
        <pc:spChg chg="mod">
          <ac:chgData name="saisubhamjena@outlook.com" userId="a182a72838e2c40d" providerId="LiveId" clId="{71CD21A5-4735-42E0-9A57-37D1D3633AD3}" dt="2023-07-01T16:23:52.563" v="2992" actId="207"/>
          <ac:spMkLst>
            <pc:docMk/>
            <pc:sldMk cId="1194284881" sldId="301"/>
            <ac:spMk id="4" creationId="{A1B806DD-4BF3-F9DA-35E9-2A9FE8A0E2A6}"/>
          </ac:spMkLst>
        </pc:spChg>
        <pc:spChg chg="add del">
          <ac:chgData name="saisubhamjena@outlook.com" userId="a182a72838e2c40d" providerId="LiveId" clId="{71CD21A5-4735-42E0-9A57-37D1D3633AD3}" dt="2023-07-01T16:25:07.807" v="3003" actId="11529"/>
          <ac:spMkLst>
            <pc:docMk/>
            <pc:sldMk cId="1194284881" sldId="301"/>
            <ac:spMk id="5" creationId="{40068921-B3AB-1EFB-20ED-78288AD308C9}"/>
          </ac:spMkLst>
        </pc:spChg>
        <pc:spChg chg="mod">
          <ac:chgData name="saisubhamjena@outlook.com" userId="a182a72838e2c40d" providerId="LiveId" clId="{71CD21A5-4735-42E0-9A57-37D1D3633AD3}" dt="2023-07-01T16:27:18.763" v="3015" actId="403"/>
          <ac:spMkLst>
            <pc:docMk/>
            <pc:sldMk cId="1194284881" sldId="301"/>
            <ac:spMk id="7" creationId="{58FCA5BB-8C25-30D2-7ED7-7EEB21EDD09C}"/>
          </ac:spMkLst>
        </pc:spChg>
        <pc:spChg chg="mod">
          <ac:chgData name="saisubhamjena@outlook.com" userId="a182a72838e2c40d" providerId="LiveId" clId="{71CD21A5-4735-42E0-9A57-37D1D3633AD3}" dt="2023-07-01T16:23:58.015" v="2993" actId="108"/>
          <ac:spMkLst>
            <pc:docMk/>
            <pc:sldMk cId="1194284881" sldId="301"/>
            <ac:spMk id="8" creationId="{2D10032C-DDA3-9DBB-8F4B-E59EC000686B}"/>
          </ac:spMkLst>
        </pc:spChg>
        <pc:spChg chg="mod">
          <ac:chgData name="saisubhamjena@outlook.com" userId="a182a72838e2c40d" providerId="LiveId" clId="{71CD21A5-4735-42E0-9A57-37D1D3633AD3}" dt="2023-07-01T16:24:07.783" v="2994" actId="108"/>
          <ac:spMkLst>
            <pc:docMk/>
            <pc:sldMk cId="1194284881" sldId="301"/>
            <ac:spMk id="9" creationId="{9232A002-2FAB-A433-75CB-EDADA0BCCAAC}"/>
          </ac:spMkLst>
        </pc:spChg>
        <pc:spChg chg="mod">
          <ac:chgData name="saisubhamjena@outlook.com" userId="a182a72838e2c40d" providerId="LiveId" clId="{71CD21A5-4735-42E0-9A57-37D1D3633AD3}" dt="2023-07-01T16:24:20.974" v="2995" actId="108"/>
          <ac:spMkLst>
            <pc:docMk/>
            <pc:sldMk cId="1194284881" sldId="301"/>
            <ac:spMk id="10" creationId="{B82EF2FB-5F55-33CF-80FD-C9FE573BA8A6}"/>
          </ac:spMkLst>
        </pc:spChg>
      </pc:sldChg>
      <pc:sldChg chg="addSp modSp new mod ord modAnim">
        <pc:chgData name="saisubhamjena@outlook.com" userId="a182a72838e2c40d" providerId="LiveId" clId="{71CD21A5-4735-42E0-9A57-37D1D3633AD3}" dt="2023-07-04T10:01:10.854" v="17752" actId="1076"/>
        <pc:sldMkLst>
          <pc:docMk/>
          <pc:sldMk cId="1969245270" sldId="302"/>
        </pc:sldMkLst>
        <pc:spChg chg="add mod">
          <ac:chgData name="saisubhamjena@outlook.com" userId="a182a72838e2c40d" providerId="LiveId" clId="{71CD21A5-4735-42E0-9A57-37D1D3633AD3}" dt="2023-07-04T09:59:14.804" v="17751" actId="1037"/>
          <ac:spMkLst>
            <pc:docMk/>
            <pc:sldMk cId="1969245270" sldId="302"/>
            <ac:spMk id="2" creationId="{59F087F3-18DB-7E15-FA0C-142DA79BDF07}"/>
          </ac:spMkLst>
        </pc:spChg>
        <pc:spChg chg="add mod">
          <ac:chgData name="saisubhamjena@outlook.com" userId="a182a72838e2c40d" providerId="LiveId" clId="{71CD21A5-4735-42E0-9A57-37D1D3633AD3}" dt="2023-07-04T10:01:10.854" v="17752" actId="1076"/>
          <ac:spMkLst>
            <pc:docMk/>
            <pc:sldMk cId="1969245270" sldId="302"/>
            <ac:spMk id="3" creationId="{5AB797EE-F04F-4E0A-AAE1-F967923545F3}"/>
          </ac:spMkLst>
        </pc:spChg>
        <pc:spChg chg="add mod">
          <ac:chgData name="saisubhamjena@outlook.com" userId="a182a72838e2c40d" providerId="LiveId" clId="{71CD21A5-4735-42E0-9A57-37D1D3633AD3}" dt="2023-07-03T10:33:58.750" v="10062" actId="20577"/>
          <ac:spMkLst>
            <pc:docMk/>
            <pc:sldMk cId="1969245270" sldId="302"/>
            <ac:spMk id="4" creationId="{F20D7F49-4454-AFEA-E162-6CA5FD329893}"/>
          </ac:spMkLst>
        </pc:spChg>
        <pc:spChg chg="add mod">
          <ac:chgData name="saisubhamjena@outlook.com" userId="a182a72838e2c40d" providerId="LiveId" clId="{71CD21A5-4735-42E0-9A57-37D1D3633AD3}" dt="2023-07-03T10:35:45.582" v="10110" actId="1037"/>
          <ac:spMkLst>
            <pc:docMk/>
            <pc:sldMk cId="1969245270" sldId="302"/>
            <ac:spMk id="9" creationId="{A3E2EFD9-F74C-B5CF-243C-EBD8EDE14422}"/>
          </ac:spMkLst>
        </pc:spChg>
        <pc:spChg chg="add mod">
          <ac:chgData name="saisubhamjena@outlook.com" userId="a182a72838e2c40d" providerId="LiveId" clId="{71CD21A5-4735-42E0-9A57-37D1D3633AD3}" dt="2023-07-03T10:36:36.973" v="10121" actId="1076"/>
          <ac:spMkLst>
            <pc:docMk/>
            <pc:sldMk cId="1969245270" sldId="302"/>
            <ac:spMk id="10" creationId="{79A537DA-3A44-9814-6446-B7FC4871D153}"/>
          </ac:spMkLst>
        </pc:spChg>
        <pc:spChg chg="add mod">
          <ac:chgData name="saisubhamjena@outlook.com" userId="a182a72838e2c40d" providerId="LiveId" clId="{71CD21A5-4735-42E0-9A57-37D1D3633AD3}" dt="2023-07-03T10:38:07.252" v="10196" actId="1076"/>
          <ac:spMkLst>
            <pc:docMk/>
            <pc:sldMk cId="1969245270" sldId="302"/>
            <ac:spMk id="11" creationId="{DAD854B9-D776-B340-98BB-72F72512DE91}"/>
          </ac:spMkLst>
        </pc:spChg>
        <pc:picChg chg="add mod">
          <ac:chgData name="saisubhamjena@outlook.com" userId="a182a72838e2c40d" providerId="LiveId" clId="{71CD21A5-4735-42E0-9A57-37D1D3633AD3}" dt="2023-07-04T09:59:14.804" v="17751" actId="1037"/>
          <ac:picMkLst>
            <pc:docMk/>
            <pc:sldMk cId="1969245270" sldId="302"/>
            <ac:picMk id="6" creationId="{E669C3EB-1ECD-53DA-8919-637A6B648659}"/>
          </ac:picMkLst>
        </pc:picChg>
        <pc:picChg chg="add mod">
          <ac:chgData name="saisubhamjena@outlook.com" userId="a182a72838e2c40d" providerId="LiveId" clId="{71CD21A5-4735-42E0-9A57-37D1D3633AD3}" dt="2023-07-03T10:36:46.427" v="10136" actId="1036"/>
          <ac:picMkLst>
            <pc:docMk/>
            <pc:sldMk cId="1969245270" sldId="302"/>
            <ac:picMk id="8" creationId="{97948919-C66E-F99D-E677-9A7487943ECD}"/>
          </ac:picMkLst>
        </pc:picChg>
      </pc:sldChg>
      <pc:sldChg chg="new del">
        <pc:chgData name="saisubhamjena@outlook.com" userId="a182a72838e2c40d" providerId="LiveId" clId="{71CD21A5-4735-42E0-9A57-37D1D3633AD3}" dt="2023-07-02T09:02:20.533" v="3812" actId="47"/>
        <pc:sldMkLst>
          <pc:docMk/>
          <pc:sldMk cId="2395132572" sldId="302"/>
        </pc:sldMkLst>
      </pc:sldChg>
      <pc:sldChg chg="addSp modSp add mod modAnim">
        <pc:chgData name="saisubhamjena@outlook.com" userId="a182a72838e2c40d" providerId="LiveId" clId="{71CD21A5-4735-42E0-9A57-37D1D3633AD3}" dt="2023-07-06T14:12:45.038" v="18449"/>
        <pc:sldMkLst>
          <pc:docMk/>
          <pc:sldMk cId="484612908" sldId="303"/>
        </pc:sldMkLst>
        <pc:spChg chg="add mod">
          <ac:chgData name="saisubhamjena@outlook.com" userId="a182a72838e2c40d" providerId="LiveId" clId="{71CD21A5-4735-42E0-9A57-37D1D3633AD3}" dt="2023-07-04T10:26:05.268" v="17803" actId="1036"/>
          <ac:spMkLst>
            <pc:docMk/>
            <pc:sldMk cId="484612908" sldId="303"/>
            <ac:spMk id="4" creationId="{17223E1D-A8F3-26A6-7026-9484B207A6B4}"/>
          </ac:spMkLst>
        </pc:spChg>
        <pc:spChg chg="add mod">
          <ac:chgData name="saisubhamjena@outlook.com" userId="a182a72838e2c40d" providerId="LiveId" clId="{71CD21A5-4735-42E0-9A57-37D1D3633AD3}" dt="2023-07-06T14:03:12.901" v="18370" actId="554"/>
          <ac:spMkLst>
            <pc:docMk/>
            <pc:sldMk cId="484612908" sldId="303"/>
            <ac:spMk id="15" creationId="{D586A16F-8ED7-A9F4-A959-D2763F698AC8}"/>
          </ac:spMkLst>
        </pc:spChg>
        <pc:spChg chg="add mod">
          <ac:chgData name="saisubhamjena@outlook.com" userId="a182a72838e2c40d" providerId="LiveId" clId="{71CD21A5-4735-42E0-9A57-37D1D3633AD3}" dt="2023-07-06T14:04:38.859" v="18388" actId="207"/>
          <ac:spMkLst>
            <pc:docMk/>
            <pc:sldMk cId="484612908" sldId="303"/>
            <ac:spMk id="16" creationId="{83E81974-BD5D-DC45-69E3-7BBAA8CEE75A}"/>
          </ac:spMkLst>
        </pc:spChg>
        <pc:spChg chg="add mod">
          <ac:chgData name="saisubhamjena@outlook.com" userId="a182a72838e2c40d" providerId="LiveId" clId="{71CD21A5-4735-42E0-9A57-37D1D3633AD3}" dt="2023-07-06T14:03:22.532" v="18376" actId="20577"/>
          <ac:spMkLst>
            <pc:docMk/>
            <pc:sldMk cId="484612908" sldId="303"/>
            <ac:spMk id="17" creationId="{5F53C176-AB0F-9178-C7AF-F38F66DB4218}"/>
          </ac:spMkLst>
        </pc:spChg>
        <pc:spChg chg="add mod">
          <ac:chgData name="saisubhamjena@outlook.com" userId="a182a72838e2c40d" providerId="LiveId" clId="{71CD21A5-4735-42E0-9A57-37D1D3633AD3}" dt="2023-07-06T14:03:25.507" v="18378" actId="20577"/>
          <ac:spMkLst>
            <pc:docMk/>
            <pc:sldMk cId="484612908" sldId="303"/>
            <ac:spMk id="18" creationId="{BBA2E854-4E77-096B-C70B-7C8AE5889AEA}"/>
          </ac:spMkLst>
        </pc:spChg>
        <pc:spChg chg="add mod">
          <ac:chgData name="saisubhamjena@outlook.com" userId="a182a72838e2c40d" providerId="LiveId" clId="{71CD21A5-4735-42E0-9A57-37D1D3633AD3}" dt="2023-07-06T14:04:41.850" v="18389" actId="207"/>
          <ac:spMkLst>
            <pc:docMk/>
            <pc:sldMk cId="484612908" sldId="303"/>
            <ac:spMk id="19" creationId="{E7E45749-4C89-CCEE-D8E6-C7AF3F2049E9}"/>
          </ac:spMkLst>
        </pc:spChg>
        <pc:spChg chg="add mod">
          <ac:chgData name="saisubhamjena@outlook.com" userId="a182a72838e2c40d" providerId="LiveId" clId="{71CD21A5-4735-42E0-9A57-37D1D3633AD3}" dt="2023-07-06T14:03:38.491" v="18387" actId="1037"/>
          <ac:spMkLst>
            <pc:docMk/>
            <pc:sldMk cId="484612908" sldId="303"/>
            <ac:spMk id="20" creationId="{A972FDFB-3E86-E0DC-FB75-135F8FF58E8F}"/>
          </ac:spMkLst>
        </pc:spChg>
        <pc:spChg chg="add mod">
          <ac:chgData name="saisubhamjena@outlook.com" userId="a182a72838e2c40d" providerId="LiveId" clId="{71CD21A5-4735-42E0-9A57-37D1D3633AD3}" dt="2023-07-06T14:06:14.258" v="18405" actId="208"/>
          <ac:spMkLst>
            <pc:docMk/>
            <pc:sldMk cId="484612908" sldId="303"/>
            <ac:spMk id="21" creationId="{40E077B6-C38D-88BC-2CEB-9FE07777FC94}"/>
          </ac:spMkLst>
        </pc:spChg>
        <pc:spChg chg="add mod">
          <ac:chgData name="saisubhamjena@outlook.com" userId="a182a72838e2c40d" providerId="LiveId" clId="{71CD21A5-4735-42E0-9A57-37D1D3633AD3}" dt="2023-07-06T14:06:28.853" v="18409" actId="20577"/>
          <ac:spMkLst>
            <pc:docMk/>
            <pc:sldMk cId="484612908" sldId="303"/>
            <ac:spMk id="22" creationId="{51BCA88F-D4D7-8B43-91B8-4D0F5F5F3A58}"/>
          </ac:spMkLst>
        </pc:spChg>
        <pc:graphicFrameChg chg="mod">
          <ac:chgData name="saisubhamjena@outlook.com" userId="a182a72838e2c40d" providerId="LiveId" clId="{71CD21A5-4735-42E0-9A57-37D1D3633AD3}" dt="2023-07-04T06:40:34.379" v="15403" actId="1076"/>
          <ac:graphicFrameMkLst>
            <pc:docMk/>
            <pc:sldMk cId="484612908" sldId="303"/>
            <ac:graphicFrameMk id="5" creationId="{3F91012C-59CE-4A4B-87AA-ACBA237E1046}"/>
          </ac:graphicFrameMkLst>
        </pc:graphicFrameChg>
        <pc:cxnChg chg="add mod">
          <ac:chgData name="saisubhamjena@outlook.com" userId="a182a72838e2c40d" providerId="LiveId" clId="{71CD21A5-4735-42E0-9A57-37D1D3633AD3}" dt="2023-07-06T13:58:26.409" v="18318" actId="13822"/>
          <ac:cxnSpMkLst>
            <pc:docMk/>
            <pc:sldMk cId="484612908" sldId="303"/>
            <ac:cxnSpMk id="7" creationId="{355E47C4-2379-1571-4556-42CE46A8D63B}"/>
          </ac:cxnSpMkLst>
        </pc:cxnChg>
        <pc:cxnChg chg="add mod">
          <ac:chgData name="saisubhamjena@outlook.com" userId="a182a72838e2c40d" providerId="LiveId" clId="{71CD21A5-4735-42E0-9A57-37D1D3633AD3}" dt="2023-07-06T14:00:09.103" v="18323" actId="17032"/>
          <ac:cxnSpMkLst>
            <pc:docMk/>
            <pc:sldMk cId="484612908" sldId="303"/>
            <ac:cxnSpMk id="9" creationId="{C48BF196-DEE3-81F7-1765-8699D78E85F7}"/>
          </ac:cxnSpMkLst>
        </pc:cxnChg>
        <pc:cxnChg chg="add mod">
          <ac:chgData name="saisubhamjena@outlook.com" userId="a182a72838e2c40d" providerId="LiveId" clId="{71CD21A5-4735-42E0-9A57-37D1D3633AD3}" dt="2023-07-06T14:01:28.715" v="18348" actId="408"/>
          <ac:cxnSpMkLst>
            <pc:docMk/>
            <pc:sldMk cId="484612908" sldId="303"/>
            <ac:cxnSpMk id="10" creationId="{4F87AC3F-3F46-BE28-321C-DF1F427C188C}"/>
          </ac:cxnSpMkLst>
        </pc:cxnChg>
        <pc:cxnChg chg="add mod">
          <ac:chgData name="saisubhamjena@outlook.com" userId="a182a72838e2c40d" providerId="LiveId" clId="{71CD21A5-4735-42E0-9A57-37D1D3633AD3}" dt="2023-07-06T14:01:28.715" v="18348" actId="408"/>
          <ac:cxnSpMkLst>
            <pc:docMk/>
            <pc:sldMk cId="484612908" sldId="303"/>
            <ac:cxnSpMk id="11" creationId="{DC279594-FE08-9ED6-3018-89D151CE8EAB}"/>
          </ac:cxnSpMkLst>
        </pc:cxnChg>
        <pc:cxnChg chg="add mod">
          <ac:chgData name="saisubhamjena@outlook.com" userId="a182a72838e2c40d" providerId="LiveId" clId="{71CD21A5-4735-42E0-9A57-37D1D3633AD3}" dt="2023-07-06T14:01:28.715" v="18348" actId="408"/>
          <ac:cxnSpMkLst>
            <pc:docMk/>
            <pc:sldMk cId="484612908" sldId="303"/>
            <ac:cxnSpMk id="12" creationId="{BF5DB2C5-CCA0-D6ED-E340-C1DC028D6E0D}"/>
          </ac:cxnSpMkLst>
        </pc:cxnChg>
        <pc:cxnChg chg="add mod">
          <ac:chgData name="saisubhamjena@outlook.com" userId="a182a72838e2c40d" providerId="LiveId" clId="{71CD21A5-4735-42E0-9A57-37D1D3633AD3}" dt="2023-07-06T14:01:16.111" v="18347" actId="1037"/>
          <ac:cxnSpMkLst>
            <pc:docMk/>
            <pc:sldMk cId="484612908" sldId="303"/>
            <ac:cxnSpMk id="13" creationId="{8494F612-D84F-4E5B-0143-E1A53E9776A7}"/>
          </ac:cxnSpMkLst>
        </pc:cxnChg>
        <pc:cxnChg chg="add mod">
          <ac:chgData name="saisubhamjena@outlook.com" userId="a182a72838e2c40d" providerId="LiveId" clId="{71CD21A5-4735-42E0-9A57-37D1D3633AD3}" dt="2023-07-06T14:01:28.715" v="18348" actId="408"/>
          <ac:cxnSpMkLst>
            <pc:docMk/>
            <pc:sldMk cId="484612908" sldId="303"/>
            <ac:cxnSpMk id="14" creationId="{B34F5BAE-DC41-E805-7730-7131074397BA}"/>
          </ac:cxnSpMkLst>
        </pc:cxnChg>
      </pc:sldChg>
      <pc:sldChg chg="addSp delSp modSp add mod">
        <pc:chgData name="saisubhamjena@outlook.com" userId="a182a72838e2c40d" providerId="LiveId" clId="{71CD21A5-4735-42E0-9A57-37D1D3633AD3}" dt="2023-07-03T13:53:16.906" v="10895" actId="1037"/>
        <pc:sldMkLst>
          <pc:docMk/>
          <pc:sldMk cId="200843376" sldId="304"/>
        </pc:sldMkLst>
        <pc:graphicFrameChg chg="add mod modGraphic">
          <ac:chgData name="saisubhamjena@outlook.com" userId="a182a72838e2c40d" providerId="LiveId" clId="{71CD21A5-4735-42E0-9A57-37D1D3633AD3}" dt="2023-07-03T13:53:00.113" v="10872" actId="1036"/>
          <ac:graphicFrameMkLst>
            <pc:docMk/>
            <pc:sldMk cId="200843376" sldId="304"/>
            <ac:graphicFrameMk id="4" creationId="{6E6D8239-E63D-D27D-BE52-BEF67812735A}"/>
          </ac:graphicFrameMkLst>
        </pc:graphicFrameChg>
        <pc:graphicFrameChg chg="del">
          <ac:chgData name="saisubhamjena@outlook.com" userId="a182a72838e2c40d" providerId="LiveId" clId="{71CD21A5-4735-42E0-9A57-37D1D3633AD3}" dt="2023-07-03T13:45:28.932" v="10630" actId="21"/>
          <ac:graphicFrameMkLst>
            <pc:docMk/>
            <pc:sldMk cId="200843376" sldId="304"/>
            <ac:graphicFrameMk id="5" creationId="{3F91012C-59CE-4A4B-87AA-ACBA237E1046}"/>
          </ac:graphicFrameMkLst>
        </pc:graphicFrameChg>
        <pc:picChg chg="add mod">
          <ac:chgData name="saisubhamjena@outlook.com" userId="a182a72838e2c40d" providerId="LiveId" clId="{71CD21A5-4735-42E0-9A57-37D1D3633AD3}" dt="2023-07-03T13:53:16.906" v="10895" actId="1037"/>
          <ac:picMkLst>
            <pc:docMk/>
            <pc:sldMk cId="200843376" sldId="304"/>
            <ac:picMk id="6" creationId="{DEA0209B-5B55-2D17-3A39-6C6D38A41DE9}"/>
          </ac:picMkLst>
        </pc:picChg>
        <pc:picChg chg="add mod">
          <ac:chgData name="saisubhamjena@outlook.com" userId="a182a72838e2c40d" providerId="LiveId" clId="{71CD21A5-4735-42E0-9A57-37D1D3633AD3}" dt="2023-07-03T13:53:11.447" v="10873" actId="14100"/>
          <ac:picMkLst>
            <pc:docMk/>
            <pc:sldMk cId="200843376" sldId="304"/>
            <ac:picMk id="7" creationId="{3699D4B0-55C0-A963-394F-2D4FB7310D0C}"/>
          </ac:picMkLst>
        </pc:picChg>
      </pc:sldChg>
      <pc:sldChg chg="addSp delSp modSp add mod ord modAnim">
        <pc:chgData name="saisubhamjena@outlook.com" userId="a182a72838e2c40d" providerId="LiveId" clId="{71CD21A5-4735-42E0-9A57-37D1D3633AD3}" dt="2023-07-06T14:23:12.548" v="18474" actId="20577"/>
        <pc:sldMkLst>
          <pc:docMk/>
          <pc:sldMk cId="1131626693" sldId="305"/>
        </pc:sldMkLst>
        <pc:spChg chg="mod">
          <ac:chgData name="saisubhamjena@outlook.com" userId="a182a72838e2c40d" providerId="LiveId" clId="{71CD21A5-4735-42E0-9A57-37D1D3633AD3}" dt="2023-07-03T14:13:57.915" v="11597" actId="20577"/>
          <ac:spMkLst>
            <pc:docMk/>
            <pc:sldMk cId="1131626693" sldId="305"/>
            <ac:spMk id="2" creationId="{DF207FF8-9FBB-69B0-5591-D507E8755B0E}"/>
          </ac:spMkLst>
        </pc:spChg>
        <pc:spChg chg="add mod">
          <ac:chgData name="saisubhamjena@outlook.com" userId="a182a72838e2c40d" providerId="LiveId" clId="{71CD21A5-4735-42E0-9A57-37D1D3633AD3}" dt="2023-07-06T14:23:12.548" v="18474" actId="20577"/>
          <ac:spMkLst>
            <pc:docMk/>
            <pc:sldMk cId="1131626693" sldId="305"/>
            <ac:spMk id="4" creationId="{14E46859-EB08-BC81-7807-19BAC67CE20D}"/>
          </ac:spMkLst>
        </pc:spChg>
        <pc:spChg chg="add mod">
          <ac:chgData name="saisubhamjena@outlook.com" userId="a182a72838e2c40d" providerId="LiveId" clId="{71CD21A5-4735-42E0-9A57-37D1D3633AD3}" dt="2023-07-04T07:03:26.371" v="16836" actId="1035"/>
          <ac:spMkLst>
            <pc:docMk/>
            <pc:sldMk cId="1131626693" sldId="305"/>
            <ac:spMk id="6" creationId="{B43760C4-8D51-0CEC-40D6-824BD8B30399}"/>
          </ac:spMkLst>
        </pc:spChg>
        <pc:graphicFrameChg chg="del">
          <ac:chgData name="saisubhamjena@outlook.com" userId="a182a72838e2c40d" providerId="LiveId" clId="{71CD21A5-4735-42E0-9A57-37D1D3633AD3}" dt="2023-07-03T14:05:13.566" v="10901" actId="21"/>
          <ac:graphicFrameMkLst>
            <pc:docMk/>
            <pc:sldMk cId="1131626693" sldId="305"/>
            <ac:graphicFrameMk id="5" creationId="{3F91012C-59CE-4A4B-87AA-ACBA237E1046}"/>
          </ac:graphicFrameMkLst>
        </pc:graphicFrameChg>
        <pc:graphicFrameChg chg="add mod modGraphic">
          <ac:chgData name="saisubhamjena@outlook.com" userId="a182a72838e2c40d" providerId="LiveId" clId="{71CD21A5-4735-42E0-9A57-37D1D3633AD3}" dt="2023-07-04T08:13:16.468" v="17593" actId="207"/>
          <ac:graphicFrameMkLst>
            <pc:docMk/>
            <pc:sldMk cId="1131626693" sldId="305"/>
            <ac:graphicFrameMk id="7" creationId="{09DA7A88-617B-6D8D-42EC-FA5422CF722B}"/>
          </ac:graphicFrameMkLst>
        </pc:graphicFrameChg>
        <pc:cxnChg chg="add mod">
          <ac:chgData name="saisubhamjena@outlook.com" userId="a182a72838e2c40d" providerId="LiveId" clId="{71CD21A5-4735-42E0-9A57-37D1D3633AD3}" dt="2023-07-04T07:03:19.775" v="16826"/>
          <ac:cxnSpMkLst>
            <pc:docMk/>
            <pc:sldMk cId="1131626693" sldId="305"/>
            <ac:cxnSpMk id="8" creationId="{9AEF8C8C-1B68-169B-ED8C-886CF44ADB9C}"/>
          </ac:cxnSpMkLst>
        </pc:cxnChg>
      </pc:sldChg>
      <pc:sldChg chg="addSp delSp modSp add mod modAnim">
        <pc:chgData name="saisubhamjena@outlook.com" userId="a182a72838e2c40d" providerId="LiveId" clId="{71CD21A5-4735-42E0-9A57-37D1D3633AD3}" dt="2023-07-06T14:25:00.133" v="18485"/>
        <pc:sldMkLst>
          <pc:docMk/>
          <pc:sldMk cId="3861076784" sldId="306"/>
        </pc:sldMkLst>
        <pc:spChg chg="mod">
          <ac:chgData name="saisubhamjena@outlook.com" userId="a182a72838e2c40d" providerId="LiveId" clId="{71CD21A5-4735-42E0-9A57-37D1D3633AD3}" dt="2023-07-03T14:28:51.420" v="11752"/>
          <ac:spMkLst>
            <pc:docMk/>
            <pc:sldMk cId="3861076784" sldId="306"/>
            <ac:spMk id="3" creationId="{88669BAF-CA88-1C59-3886-35F3F44F41DE}"/>
          </ac:spMkLst>
        </pc:spChg>
        <pc:spChg chg="mod">
          <ac:chgData name="saisubhamjena@outlook.com" userId="a182a72838e2c40d" providerId="LiveId" clId="{71CD21A5-4735-42E0-9A57-37D1D3633AD3}" dt="2023-07-04T08:17:25.052" v="17616" actId="255"/>
          <ac:spMkLst>
            <pc:docMk/>
            <pc:sldMk cId="3861076784" sldId="306"/>
            <ac:spMk id="4" creationId="{14E46859-EB08-BC81-7807-19BAC67CE20D}"/>
          </ac:spMkLst>
        </pc:spChg>
        <pc:spChg chg="mod">
          <ac:chgData name="saisubhamjena@outlook.com" userId="a182a72838e2c40d" providerId="LiveId" clId="{71CD21A5-4735-42E0-9A57-37D1D3633AD3}" dt="2023-07-05T10:59:48.168" v="18136" actId="20577"/>
          <ac:spMkLst>
            <pc:docMk/>
            <pc:sldMk cId="3861076784" sldId="306"/>
            <ac:spMk id="6" creationId="{B43760C4-8D51-0CEC-40D6-824BD8B30399}"/>
          </ac:spMkLst>
        </pc:spChg>
        <pc:graphicFrameChg chg="del">
          <ac:chgData name="saisubhamjena@outlook.com" userId="a182a72838e2c40d" providerId="LiveId" clId="{71CD21A5-4735-42E0-9A57-37D1D3633AD3}" dt="2023-07-03T14:32:56.330" v="12052" actId="21"/>
          <ac:graphicFrameMkLst>
            <pc:docMk/>
            <pc:sldMk cId="3861076784" sldId="306"/>
            <ac:graphicFrameMk id="7" creationId="{09DA7A88-617B-6D8D-42EC-FA5422CF722B}"/>
          </ac:graphicFrameMkLst>
        </pc:graphicFrameChg>
        <pc:picChg chg="add del mod">
          <ac:chgData name="saisubhamjena@outlook.com" userId="a182a72838e2c40d" providerId="LiveId" clId="{71CD21A5-4735-42E0-9A57-37D1D3633AD3}" dt="2023-07-03T14:36:12.379" v="12059" actId="21"/>
          <ac:picMkLst>
            <pc:docMk/>
            <pc:sldMk cId="3861076784" sldId="306"/>
            <ac:picMk id="5" creationId="{356954E1-E3F3-491E-F650-ACAA97F94841}"/>
          </ac:picMkLst>
        </pc:picChg>
        <pc:picChg chg="add mod">
          <ac:chgData name="saisubhamjena@outlook.com" userId="a182a72838e2c40d" providerId="LiveId" clId="{71CD21A5-4735-42E0-9A57-37D1D3633AD3}" dt="2023-07-03T14:38:56.018" v="12067" actId="1076"/>
          <ac:picMkLst>
            <pc:docMk/>
            <pc:sldMk cId="3861076784" sldId="306"/>
            <ac:picMk id="8" creationId="{C6B102DF-0EFE-6C22-07A9-B53AE74718D2}"/>
          </ac:picMkLst>
        </pc:picChg>
        <pc:picChg chg="add mod">
          <ac:chgData name="saisubhamjena@outlook.com" userId="a182a72838e2c40d" providerId="LiveId" clId="{71CD21A5-4735-42E0-9A57-37D1D3633AD3}" dt="2023-07-03T14:44:33.301" v="12084" actId="1076"/>
          <ac:picMkLst>
            <pc:docMk/>
            <pc:sldMk cId="3861076784" sldId="306"/>
            <ac:picMk id="10" creationId="{4B385BDB-9C4A-A098-B5B4-34979619ED0B}"/>
          </ac:picMkLst>
        </pc:picChg>
        <pc:picChg chg="add mod">
          <ac:chgData name="saisubhamjena@outlook.com" userId="a182a72838e2c40d" providerId="LiveId" clId="{71CD21A5-4735-42E0-9A57-37D1D3633AD3}" dt="2023-07-04T08:15:53.850" v="17604" actId="1076"/>
          <ac:picMkLst>
            <pc:docMk/>
            <pc:sldMk cId="3861076784" sldId="306"/>
            <ac:picMk id="11" creationId="{2658E1C1-AA10-DC2C-7A1F-D97CFAEBB0EB}"/>
          </ac:picMkLst>
        </pc:picChg>
        <pc:inkChg chg="add">
          <ac:chgData name="saisubhamjena@outlook.com" userId="a182a72838e2c40d" providerId="LiveId" clId="{71CD21A5-4735-42E0-9A57-37D1D3633AD3}" dt="2023-07-06T14:24:17.416" v="18475" actId="9405"/>
          <ac:inkMkLst>
            <pc:docMk/>
            <pc:sldMk cId="3861076784" sldId="306"/>
            <ac:inkMk id="13" creationId="{997211AD-B1B0-F767-E395-C9721926C6BB}"/>
          </ac:inkMkLst>
        </pc:inkChg>
        <pc:inkChg chg="add">
          <ac:chgData name="saisubhamjena@outlook.com" userId="a182a72838e2c40d" providerId="LiveId" clId="{71CD21A5-4735-42E0-9A57-37D1D3633AD3}" dt="2023-07-06T14:24:21.141" v="18476" actId="9405"/>
          <ac:inkMkLst>
            <pc:docMk/>
            <pc:sldMk cId="3861076784" sldId="306"/>
            <ac:inkMk id="14" creationId="{F338DCE5-AE2B-910B-220E-3D276AD4DC5D}"/>
          </ac:inkMkLst>
        </pc:inkChg>
        <pc:cxnChg chg="add mod">
          <ac:chgData name="saisubhamjena@outlook.com" userId="a182a72838e2c40d" providerId="LiveId" clId="{71CD21A5-4735-42E0-9A57-37D1D3633AD3}" dt="2023-07-04T07:04:29.606" v="16885"/>
          <ac:cxnSpMkLst>
            <pc:docMk/>
            <pc:sldMk cId="3861076784" sldId="306"/>
            <ac:cxnSpMk id="12" creationId="{1635B8EE-9D4D-49A9-BEED-FEAB8AEF9FEF}"/>
          </ac:cxnSpMkLst>
        </pc:cxnChg>
      </pc:sldChg>
      <pc:sldChg chg="addSp delSp modSp add mod delAnim modAnim">
        <pc:chgData name="saisubhamjena@outlook.com" userId="a182a72838e2c40d" providerId="LiveId" clId="{71CD21A5-4735-42E0-9A57-37D1D3633AD3}" dt="2023-07-06T14:27:52.470" v="18493"/>
        <pc:sldMkLst>
          <pc:docMk/>
          <pc:sldMk cId="2778117031" sldId="307"/>
        </pc:sldMkLst>
        <pc:spChg chg="mod">
          <ac:chgData name="saisubhamjena@outlook.com" userId="a182a72838e2c40d" providerId="LiveId" clId="{71CD21A5-4735-42E0-9A57-37D1D3633AD3}" dt="2023-07-03T14:45:38.337" v="12089"/>
          <ac:spMkLst>
            <pc:docMk/>
            <pc:sldMk cId="2778117031" sldId="307"/>
            <ac:spMk id="3" creationId="{88669BAF-CA88-1C59-3886-35F3F44F41DE}"/>
          </ac:spMkLst>
        </pc:spChg>
        <pc:spChg chg="mod">
          <ac:chgData name="saisubhamjena@outlook.com" userId="a182a72838e2c40d" providerId="LiveId" clId="{71CD21A5-4735-42E0-9A57-37D1D3633AD3}" dt="2023-07-06T14:25:35.141" v="18487" actId="12"/>
          <ac:spMkLst>
            <pc:docMk/>
            <pc:sldMk cId="2778117031" sldId="307"/>
            <ac:spMk id="4" creationId="{14E46859-EB08-BC81-7807-19BAC67CE20D}"/>
          </ac:spMkLst>
        </pc:spChg>
        <pc:spChg chg="add del mod">
          <ac:chgData name="saisubhamjena@outlook.com" userId="a182a72838e2c40d" providerId="LiveId" clId="{71CD21A5-4735-42E0-9A57-37D1D3633AD3}" dt="2023-07-04T07:05:30.369" v="16907" actId="1035"/>
          <ac:spMkLst>
            <pc:docMk/>
            <pc:sldMk cId="2778117031" sldId="307"/>
            <ac:spMk id="6" creationId="{B43760C4-8D51-0CEC-40D6-824BD8B30399}"/>
          </ac:spMkLst>
        </pc:spChg>
        <pc:spChg chg="add mod">
          <ac:chgData name="saisubhamjena@outlook.com" userId="a182a72838e2c40d" providerId="LiveId" clId="{71CD21A5-4735-42E0-9A57-37D1D3633AD3}" dt="2023-07-04T04:48:55.481" v="14285" actId="1076"/>
          <ac:spMkLst>
            <pc:docMk/>
            <pc:sldMk cId="2778117031" sldId="307"/>
            <ac:spMk id="22" creationId="{F0B4A763-5B8A-80B1-DF8C-8DBA312123E3}"/>
          </ac:spMkLst>
        </pc:spChg>
        <pc:spChg chg="add mod">
          <ac:chgData name="saisubhamjena@outlook.com" userId="a182a72838e2c40d" providerId="LiveId" clId="{71CD21A5-4735-42E0-9A57-37D1D3633AD3}" dt="2023-07-04T04:47:44.742" v="14265" actId="164"/>
          <ac:spMkLst>
            <pc:docMk/>
            <pc:sldMk cId="2778117031" sldId="307"/>
            <ac:spMk id="23" creationId="{80B36102-6D4C-1A2B-B7F3-FEC6AEF67A8E}"/>
          </ac:spMkLst>
        </pc:spChg>
        <pc:spChg chg="add del">
          <ac:chgData name="saisubhamjena@outlook.com" userId="a182a72838e2c40d" providerId="LiveId" clId="{71CD21A5-4735-42E0-9A57-37D1D3633AD3}" dt="2023-07-04T04:51:43.897" v="14311" actId="11529"/>
          <ac:spMkLst>
            <pc:docMk/>
            <pc:sldMk cId="2778117031" sldId="307"/>
            <ac:spMk id="25" creationId="{65278468-D0FE-D7B0-8DD0-72A285598AC3}"/>
          </ac:spMkLst>
        </pc:spChg>
        <pc:grpChg chg="add mod">
          <ac:chgData name="saisubhamjena@outlook.com" userId="a182a72838e2c40d" providerId="LiveId" clId="{71CD21A5-4735-42E0-9A57-37D1D3633AD3}" dt="2023-07-04T04:49:09.677" v="14287" actId="14100"/>
          <ac:grpSpMkLst>
            <pc:docMk/>
            <pc:sldMk cId="2778117031" sldId="307"/>
            <ac:grpSpMk id="24" creationId="{371595D3-2DEB-12F2-D2C3-2771208382CF}"/>
          </ac:grpSpMkLst>
        </pc:grpChg>
        <pc:picChg chg="add del mod">
          <ac:chgData name="saisubhamjena@outlook.com" userId="a182a72838e2c40d" providerId="LiveId" clId="{71CD21A5-4735-42E0-9A57-37D1D3633AD3}" dt="2023-07-04T04:30:31.331" v="14011" actId="21"/>
          <ac:picMkLst>
            <pc:docMk/>
            <pc:sldMk cId="2778117031" sldId="307"/>
            <ac:picMk id="5" creationId="{25E60527-8E63-F709-0E9C-8064A0722DB8}"/>
          </ac:picMkLst>
        </pc:picChg>
        <pc:picChg chg="add del mod">
          <ac:chgData name="saisubhamjena@outlook.com" userId="a182a72838e2c40d" providerId="LiveId" clId="{71CD21A5-4735-42E0-9A57-37D1D3633AD3}" dt="2023-07-04T04:39:00.465" v="14067" actId="21"/>
          <ac:picMkLst>
            <pc:docMk/>
            <pc:sldMk cId="2778117031" sldId="307"/>
            <ac:picMk id="7" creationId="{A6D15FB9-E179-77A7-2E8B-0D64B4E7DFEE}"/>
          </ac:picMkLst>
        </pc:picChg>
        <pc:picChg chg="del">
          <ac:chgData name="saisubhamjena@outlook.com" userId="a182a72838e2c40d" providerId="LiveId" clId="{71CD21A5-4735-42E0-9A57-37D1D3633AD3}" dt="2023-07-03T14:44:56.584" v="12088" actId="21"/>
          <ac:picMkLst>
            <pc:docMk/>
            <pc:sldMk cId="2778117031" sldId="307"/>
            <ac:picMk id="8" creationId="{C6B102DF-0EFE-6C22-07A9-B53AE74718D2}"/>
          </ac:picMkLst>
        </pc:picChg>
        <pc:picChg chg="add del mod">
          <ac:chgData name="saisubhamjena@outlook.com" userId="a182a72838e2c40d" providerId="LiveId" clId="{71CD21A5-4735-42E0-9A57-37D1D3633AD3}" dt="2023-07-04T04:30:29.133" v="14010" actId="21"/>
          <ac:picMkLst>
            <pc:docMk/>
            <pc:sldMk cId="2778117031" sldId="307"/>
            <ac:picMk id="9" creationId="{3FCCF4F5-68BA-5B95-E0CC-29C9322CBA74}"/>
          </ac:picMkLst>
        </pc:picChg>
        <pc:picChg chg="del">
          <ac:chgData name="saisubhamjena@outlook.com" userId="a182a72838e2c40d" providerId="LiveId" clId="{71CD21A5-4735-42E0-9A57-37D1D3633AD3}" dt="2023-07-03T14:44:56.584" v="12088" actId="21"/>
          <ac:picMkLst>
            <pc:docMk/>
            <pc:sldMk cId="2778117031" sldId="307"/>
            <ac:picMk id="10" creationId="{4B385BDB-9C4A-A098-B5B4-34979619ED0B}"/>
          </ac:picMkLst>
        </pc:picChg>
        <pc:picChg chg="del">
          <ac:chgData name="saisubhamjena@outlook.com" userId="a182a72838e2c40d" providerId="LiveId" clId="{71CD21A5-4735-42E0-9A57-37D1D3633AD3}" dt="2023-07-03T14:44:56.584" v="12088" actId="21"/>
          <ac:picMkLst>
            <pc:docMk/>
            <pc:sldMk cId="2778117031" sldId="307"/>
            <ac:picMk id="11" creationId="{2658E1C1-AA10-DC2C-7A1F-D97CFAEBB0EB}"/>
          </ac:picMkLst>
        </pc:picChg>
        <pc:picChg chg="add del mod">
          <ac:chgData name="saisubhamjena@outlook.com" userId="a182a72838e2c40d" providerId="LiveId" clId="{71CD21A5-4735-42E0-9A57-37D1D3633AD3}" dt="2023-07-04T04:37:25.923" v="14018" actId="21"/>
          <ac:picMkLst>
            <pc:docMk/>
            <pc:sldMk cId="2778117031" sldId="307"/>
            <ac:picMk id="13" creationId="{5E059DC6-68BE-50D2-415C-43E174306064}"/>
          </ac:picMkLst>
        </pc:picChg>
        <pc:picChg chg="add mod modCrop">
          <ac:chgData name="saisubhamjena@outlook.com" userId="a182a72838e2c40d" providerId="LiveId" clId="{71CD21A5-4735-42E0-9A57-37D1D3633AD3}" dt="2023-07-04T08:18:41.274" v="17625" actId="1076"/>
          <ac:picMkLst>
            <pc:docMk/>
            <pc:sldMk cId="2778117031" sldId="307"/>
            <ac:picMk id="15" creationId="{863B9523-2834-71BA-C70B-B45E4DEBF820}"/>
          </ac:picMkLst>
        </pc:picChg>
        <pc:picChg chg="add del mod modCrop">
          <ac:chgData name="saisubhamjena@outlook.com" userId="a182a72838e2c40d" providerId="LiveId" clId="{71CD21A5-4735-42E0-9A57-37D1D3633AD3}" dt="2023-07-04T04:44:18.370" v="14208" actId="21"/>
          <ac:picMkLst>
            <pc:docMk/>
            <pc:sldMk cId="2778117031" sldId="307"/>
            <ac:picMk id="17" creationId="{D202418A-FBDB-C7E9-D202-30D3E2588D5D}"/>
          </ac:picMkLst>
        </pc:picChg>
        <pc:picChg chg="add mod modCrop">
          <ac:chgData name="saisubhamjena@outlook.com" userId="a182a72838e2c40d" providerId="LiveId" clId="{71CD21A5-4735-42E0-9A57-37D1D3633AD3}" dt="2023-07-04T08:18:37.333" v="17624" actId="1076"/>
          <ac:picMkLst>
            <pc:docMk/>
            <pc:sldMk cId="2778117031" sldId="307"/>
            <ac:picMk id="21" creationId="{33119253-3009-EF2F-9987-03006ECFC575}"/>
          </ac:picMkLst>
        </pc:picChg>
        <pc:picChg chg="add mod">
          <ac:chgData name="saisubhamjena@outlook.com" userId="a182a72838e2c40d" providerId="LiveId" clId="{71CD21A5-4735-42E0-9A57-37D1D3633AD3}" dt="2023-07-04T04:53:42.556" v="14316" actId="1076"/>
          <ac:picMkLst>
            <pc:docMk/>
            <pc:sldMk cId="2778117031" sldId="307"/>
            <ac:picMk id="26" creationId="{FD399F1E-E450-427E-2FA4-2E00745F2460}"/>
          </ac:picMkLst>
        </pc:picChg>
        <pc:picChg chg="add mod">
          <ac:chgData name="saisubhamjena@outlook.com" userId="a182a72838e2c40d" providerId="LiveId" clId="{71CD21A5-4735-42E0-9A57-37D1D3633AD3}" dt="2023-07-04T04:54:40.638" v="14321" actId="1076"/>
          <ac:picMkLst>
            <pc:docMk/>
            <pc:sldMk cId="2778117031" sldId="307"/>
            <ac:picMk id="27" creationId="{E1BB27C3-2FC8-5453-FA36-6DAC0D4AFF80}"/>
          </ac:picMkLst>
        </pc:picChg>
        <pc:cxnChg chg="add mod">
          <ac:chgData name="saisubhamjena@outlook.com" userId="a182a72838e2c40d" providerId="LiveId" clId="{71CD21A5-4735-42E0-9A57-37D1D3633AD3}" dt="2023-07-04T07:05:21.386" v="16894"/>
          <ac:cxnSpMkLst>
            <pc:docMk/>
            <pc:sldMk cId="2778117031" sldId="307"/>
            <ac:cxnSpMk id="28" creationId="{DDCB42FB-5D15-5FA2-AC6C-86C71190DDE7}"/>
          </ac:cxnSpMkLst>
        </pc:cxnChg>
      </pc:sldChg>
      <pc:sldChg chg="addSp modSp add mod modAnim">
        <pc:chgData name="saisubhamjena@outlook.com" userId="a182a72838e2c40d" providerId="LiveId" clId="{71CD21A5-4735-42E0-9A57-37D1D3633AD3}" dt="2023-07-04T08:30:47.342" v="17709"/>
        <pc:sldMkLst>
          <pc:docMk/>
          <pc:sldMk cId="3735526570" sldId="308"/>
        </pc:sldMkLst>
        <pc:spChg chg="mod">
          <ac:chgData name="saisubhamjena@outlook.com" userId="a182a72838e2c40d" providerId="LiveId" clId="{71CD21A5-4735-42E0-9A57-37D1D3633AD3}" dt="2023-07-03T14:46:46.008" v="12093"/>
          <ac:spMkLst>
            <pc:docMk/>
            <pc:sldMk cId="3735526570" sldId="308"/>
            <ac:spMk id="3" creationId="{88669BAF-CA88-1C59-3886-35F3F44F41DE}"/>
          </ac:spMkLst>
        </pc:spChg>
        <pc:spChg chg="mod">
          <ac:chgData name="saisubhamjena@outlook.com" userId="a182a72838e2c40d" providerId="LiveId" clId="{71CD21A5-4735-42E0-9A57-37D1D3633AD3}" dt="2023-07-04T05:37:42.635" v="15368" actId="20577"/>
          <ac:spMkLst>
            <pc:docMk/>
            <pc:sldMk cId="3735526570" sldId="308"/>
            <ac:spMk id="4" creationId="{14E46859-EB08-BC81-7807-19BAC67CE20D}"/>
          </ac:spMkLst>
        </pc:spChg>
        <pc:spChg chg="mod">
          <ac:chgData name="saisubhamjena@outlook.com" userId="a182a72838e2c40d" providerId="LiveId" clId="{71CD21A5-4735-42E0-9A57-37D1D3633AD3}" dt="2023-07-04T07:05:54.505" v="16928" actId="1035"/>
          <ac:spMkLst>
            <pc:docMk/>
            <pc:sldMk cId="3735526570" sldId="308"/>
            <ac:spMk id="6" creationId="{B43760C4-8D51-0CEC-40D6-824BD8B30399}"/>
          </ac:spMkLst>
        </pc:spChg>
        <pc:picChg chg="add mod">
          <ac:chgData name="saisubhamjena@outlook.com" userId="a182a72838e2c40d" providerId="LiveId" clId="{71CD21A5-4735-42E0-9A57-37D1D3633AD3}" dt="2023-07-04T05:41:21.977" v="15377" actId="1076"/>
          <ac:picMkLst>
            <pc:docMk/>
            <pc:sldMk cId="3735526570" sldId="308"/>
            <ac:picMk id="5" creationId="{34F73AA7-775E-BDE6-51A3-A8D120706721}"/>
          </ac:picMkLst>
        </pc:picChg>
        <pc:picChg chg="add mod">
          <ac:chgData name="saisubhamjena@outlook.com" userId="a182a72838e2c40d" providerId="LiveId" clId="{71CD21A5-4735-42E0-9A57-37D1D3633AD3}" dt="2023-07-04T05:41:29.886" v="15379"/>
          <ac:picMkLst>
            <pc:docMk/>
            <pc:sldMk cId="3735526570" sldId="308"/>
            <ac:picMk id="7" creationId="{E9CF5E34-97EC-A794-F567-855EFAB73556}"/>
          </ac:picMkLst>
        </pc:picChg>
        <pc:cxnChg chg="add mod">
          <ac:chgData name="saisubhamjena@outlook.com" userId="a182a72838e2c40d" providerId="LiveId" clId="{71CD21A5-4735-42E0-9A57-37D1D3633AD3}" dt="2023-07-04T07:05:49.669" v="16918"/>
          <ac:cxnSpMkLst>
            <pc:docMk/>
            <pc:sldMk cId="3735526570" sldId="308"/>
            <ac:cxnSpMk id="8" creationId="{66397DD3-B429-7F2D-A520-1A31EDA876E4}"/>
          </ac:cxnSpMkLst>
        </pc:cxnChg>
        <pc:cxnChg chg="add mod">
          <ac:chgData name="saisubhamjena@outlook.com" userId="a182a72838e2c40d" providerId="LiveId" clId="{71CD21A5-4735-42E0-9A57-37D1D3633AD3}" dt="2023-07-04T07:08:45.644" v="16938" actId="1035"/>
          <ac:cxnSpMkLst>
            <pc:docMk/>
            <pc:sldMk cId="3735526570" sldId="308"/>
            <ac:cxnSpMk id="9" creationId="{BA557165-8765-B432-B6C8-00D914EC0114}"/>
          </ac:cxnSpMkLst>
        </pc:cxnChg>
      </pc:sldChg>
      <pc:sldChg chg="addSp delSp modSp add mod ord modAnim">
        <pc:chgData name="saisubhamjena@outlook.com" userId="a182a72838e2c40d" providerId="LiveId" clId="{71CD21A5-4735-42E0-9A57-37D1D3633AD3}" dt="2023-07-04T09:49:55.901" v="17727"/>
        <pc:sldMkLst>
          <pc:docMk/>
          <pc:sldMk cId="571279554" sldId="309"/>
        </pc:sldMkLst>
        <pc:spChg chg="mod">
          <ac:chgData name="saisubhamjena@outlook.com" userId="a182a72838e2c40d" providerId="LiveId" clId="{71CD21A5-4735-42E0-9A57-37D1D3633AD3}" dt="2023-07-03T14:47:50.234" v="12097" actId="20577"/>
          <ac:spMkLst>
            <pc:docMk/>
            <pc:sldMk cId="571279554" sldId="309"/>
            <ac:spMk id="3" creationId="{88669BAF-CA88-1C59-3886-35F3F44F41DE}"/>
          </ac:spMkLst>
        </pc:spChg>
        <pc:spChg chg="mod">
          <ac:chgData name="saisubhamjena@outlook.com" userId="a182a72838e2c40d" providerId="LiveId" clId="{71CD21A5-4735-42E0-9A57-37D1D3633AD3}" dt="2023-07-03T15:27:16.193" v="12942" actId="1035"/>
          <ac:spMkLst>
            <pc:docMk/>
            <pc:sldMk cId="571279554" sldId="309"/>
            <ac:spMk id="4" creationId="{14E46859-EB08-BC81-7807-19BAC67CE20D}"/>
          </ac:spMkLst>
        </pc:spChg>
        <pc:spChg chg="add mod">
          <ac:chgData name="saisubhamjena@outlook.com" userId="a182a72838e2c40d" providerId="LiveId" clId="{71CD21A5-4735-42E0-9A57-37D1D3633AD3}" dt="2023-07-03T15:27:16.193" v="12942" actId="1035"/>
          <ac:spMkLst>
            <pc:docMk/>
            <pc:sldMk cId="571279554" sldId="309"/>
            <ac:spMk id="5" creationId="{11036DD8-D809-DB24-AA70-092FDF4DA461}"/>
          </ac:spMkLst>
        </pc:spChg>
        <pc:spChg chg="del mod">
          <ac:chgData name="saisubhamjena@outlook.com" userId="a182a72838e2c40d" providerId="LiveId" clId="{71CD21A5-4735-42E0-9A57-37D1D3633AD3}" dt="2023-07-03T15:27:07.885" v="12917" actId="21"/>
          <ac:spMkLst>
            <pc:docMk/>
            <pc:sldMk cId="571279554" sldId="309"/>
            <ac:spMk id="6" creationId="{B43760C4-8D51-0CEC-40D6-824BD8B30399}"/>
          </ac:spMkLst>
        </pc:spChg>
        <pc:spChg chg="add mod">
          <ac:chgData name="saisubhamjena@outlook.com" userId="a182a72838e2c40d" providerId="LiveId" clId="{71CD21A5-4735-42E0-9A57-37D1D3633AD3}" dt="2023-07-03T15:27:16.193" v="12942" actId="1035"/>
          <ac:spMkLst>
            <pc:docMk/>
            <pc:sldMk cId="571279554" sldId="309"/>
            <ac:spMk id="7" creationId="{6BA4FA14-84EA-B36F-3C7B-5B7415D13F4F}"/>
          </ac:spMkLst>
        </pc:spChg>
        <pc:spChg chg="add mod">
          <ac:chgData name="saisubhamjena@outlook.com" userId="a182a72838e2c40d" providerId="LiveId" clId="{71CD21A5-4735-42E0-9A57-37D1D3633AD3}" dt="2023-07-03T15:27:16.193" v="12942" actId="1035"/>
          <ac:spMkLst>
            <pc:docMk/>
            <pc:sldMk cId="571279554" sldId="309"/>
            <ac:spMk id="8" creationId="{31FD872A-09E9-29F9-D574-B249FD3751A3}"/>
          </ac:spMkLst>
        </pc:spChg>
        <pc:spChg chg="add del mod">
          <ac:chgData name="saisubhamjena@outlook.com" userId="a182a72838e2c40d" providerId="LiveId" clId="{71CD21A5-4735-42E0-9A57-37D1D3633AD3}" dt="2023-07-03T15:27:07.885" v="12917" actId="21"/>
          <ac:spMkLst>
            <pc:docMk/>
            <pc:sldMk cId="571279554" sldId="309"/>
            <ac:spMk id="9" creationId="{6AEEE50C-6DA8-C9E0-0C33-918D354804C8}"/>
          </ac:spMkLst>
        </pc:spChg>
        <pc:picChg chg="add del mod">
          <ac:chgData name="saisubhamjena@outlook.com" userId="a182a72838e2c40d" providerId="LiveId" clId="{71CD21A5-4735-42E0-9A57-37D1D3633AD3}" dt="2023-07-03T15:27:07.885" v="12917" actId="21"/>
          <ac:picMkLst>
            <pc:docMk/>
            <pc:sldMk cId="571279554" sldId="309"/>
            <ac:picMk id="10" creationId="{8760E2BB-5480-9A6C-A58B-F06524747FC1}"/>
          </ac:picMkLst>
        </pc:picChg>
      </pc:sldChg>
      <pc:sldChg chg="addSp delSp modSp add mod delAnim modAnim">
        <pc:chgData name="saisubhamjena@outlook.com" userId="a182a72838e2c40d" providerId="LiveId" clId="{71CD21A5-4735-42E0-9A57-37D1D3633AD3}" dt="2023-07-04T08:29:28.671" v="17691"/>
        <pc:sldMkLst>
          <pc:docMk/>
          <pc:sldMk cId="3514532520" sldId="310"/>
        </pc:sldMkLst>
        <pc:spChg chg="del">
          <ac:chgData name="saisubhamjena@outlook.com" userId="a182a72838e2c40d" providerId="LiveId" clId="{71CD21A5-4735-42E0-9A57-37D1D3633AD3}" dt="2023-07-03T15:27:22.637" v="12943" actId="21"/>
          <ac:spMkLst>
            <pc:docMk/>
            <pc:sldMk cId="3514532520" sldId="310"/>
            <ac:spMk id="4" creationId="{14E46859-EB08-BC81-7807-19BAC67CE20D}"/>
          </ac:spMkLst>
        </pc:spChg>
        <pc:spChg chg="del">
          <ac:chgData name="saisubhamjena@outlook.com" userId="a182a72838e2c40d" providerId="LiveId" clId="{71CD21A5-4735-42E0-9A57-37D1D3633AD3}" dt="2023-07-03T15:27:22.637" v="12943" actId="21"/>
          <ac:spMkLst>
            <pc:docMk/>
            <pc:sldMk cId="3514532520" sldId="310"/>
            <ac:spMk id="5" creationId="{11036DD8-D809-DB24-AA70-092FDF4DA461}"/>
          </ac:spMkLst>
        </pc:spChg>
        <pc:spChg chg="mod">
          <ac:chgData name="saisubhamjena@outlook.com" userId="a182a72838e2c40d" providerId="LiveId" clId="{71CD21A5-4735-42E0-9A57-37D1D3633AD3}" dt="2023-07-04T07:05:42.674" v="16917" actId="1035"/>
          <ac:spMkLst>
            <pc:docMk/>
            <pc:sldMk cId="3514532520" sldId="310"/>
            <ac:spMk id="6" creationId="{B43760C4-8D51-0CEC-40D6-824BD8B30399}"/>
          </ac:spMkLst>
        </pc:spChg>
        <pc:spChg chg="del">
          <ac:chgData name="saisubhamjena@outlook.com" userId="a182a72838e2c40d" providerId="LiveId" clId="{71CD21A5-4735-42E0-9A57-37D1D3633AD3}" dt="2023-07-03T15:27:22.637" v="12943" actId="21"/>
          <ac:spMkLst>
            <pc:docMk/>
            <pc:sldMk cId="3514532520" sldId="310"/>
            <ac:spMk id="7" creationId="{6BA4FA14-84EA-B36F-3C7B-5B7415D13F4F}"/>
          </ac:spMkLst>
        </pc:spChg>
        <pc:spChg chg="del">
          <ac:chgData name="saisubhamjena@outlook.com" userId="a182a72838e2c40d" providerId="LiveId" clId="{71CD21A5-4735-42E0-9A57-37D1D3633AD3}" dt="2023-07-03T15:27:22.637" v="12943" actId="21"/>
          <ac:spMkLst>
            <pc:docMk/>
            <pc:sldMk cId="3514532520" sldId="310"/>
            <ac:spMk id="8" creationId="{31FD872A-09E9-29F9-D574-B249FD3751A3}"/>
          </ac:spMkLst>
        </pc:spChg>
        <pc:spChg chg="mod">
          <ac:chgData name="saisubhamjena@outlook.com" userId="a182a72838e2c40d" providerId="LiveId" clId="{71CD21A5-4735-42E0-9A57-37D1D3633AD3}" dt="2023-07-04T08:24:25.333" v="17655" actId="20577"/>
          <ac:spMkLst>
            <pc:docMk/>
            <pc:sldMk cId="3514532520" sldId="310"/>
            <ac:spMk id="9" creationId="{6AEEE50C-6DA8-C9E0-0C33-918D354804C8}"/>
          </ac:spMkLst>
        </pc:spChg>
        <pc:picChg chg="del mod">
          <ac:chgData name="saisubhamjena@outlook.com" userId="a182a72838e2c40d" providerId="LiveId" clId="{71CD21A5-4735-42E0-9A57-37D1D3633AD3}" dt="2023-07-04T04:56:32.078" v="14396" actId="21"/>
          <ac:picMkLst>
            <pc:docMk/>
            <pc:sldMk cId="3514532520" sldId="310"/>
            <ac:picMk id="10" creationId="{8760E2BB-5480-9A6C-A58B-F06524747FC1}"/>
          </ac:picMkLst>
        </pc:picChg>
        <pc:picChg chg="add del mod">
          <ac:chgData name="saisubhamjena@outlook.com" userId="a182a72838e2c40d" providerId="LiveId" clId="{71CD21A5-4735-42E0-9A57-37D1D3633AD3}" dt="2023-07-04T04:56:30.436" v="14394" actId="21"/>
          <ac:picMkLst>
            <pc:docMk/>
            <pc:sldMk cId="3514532520" sldId="310"/>
            <ac:picMk id="12" creationId="{5B0C63F2-9BA2-9DF3-2406-80425F373469}"/>
          </ac:picMkLst>
        </pc:picChg>
        <pc:picChg chg="add del mod">
          <ac:chgData name="saisubhamjena@outlook.com" userId="a182a72838e2c40d" providerId="LiveId" clId="{71CD21A5-4735-42E0-9A57-37D1D3633AD3}" dt="2023-07-04T04:56:31.463" v="14395" actId="21"/>
          <ac:picMkLst>
            <pc:docMk/>
            <pc:sldMk cId="3514532520" sldId="310"/>
            <ac:picMk id="14" creationId="{266A9BE7-D222-070D-981F-A64D794C4573}"/>
          </ac:picMkLst>
        </pc:picChg>
        <pc:picChg chg="add mod">
          <ac:chgData name="saisubhamjena@outlook.com" userId="a182a72838e2c40d" providerId="LiveId" clId="{71CD21A5-4735-42E0-9A57-37D1D3633AD3}" dt="2023-07-04T05:25:39.685" v="15073" actId="1038"/>
          <ac:picMkLst>
            <pc:docMk/>
            <pc:sldMk cId="3514532520" sldId="310"/>
            <ac:picMk id="15" creationId="{D3A6B421-C17C-0D27-6FBE-B315E0F6C327}"/>
          </ac:picMkLst>
        </pc:picChg>
        <pc:picChg chg="add del mod">
          <ac:chgData name="saisubhamjena@outlook.com" userId="a182a72838e2c40d" providerId="LiveId" clId="{71CD21A5-4735-42E0-9A57-37D1D3633AD3}" dt="2023-07-04T08:27:58.625" v="17669" actId="21"/>
          <ac:picMkLst>
            <pc:docMk/>
            <pc:sldMk cId="3514532520" sldId="310"/>
            <ac:picMk id="16" creationId="{C6121E72-AE33-63B6-2A9E-B0F683799EF0}"/>
          </ac:picMkLst>
        </pc:picChg>
        <pc:picChg chg="add del mod">
          <ac:chgData name="saisubhamjena@outlook.com" userId="a182a72838e2c40d" providerId="LiveId" clId="{71CD21A5-4735-42E0-9A57-37D1D3633AD3}" dt="2023-07-04T08:27:57.468" v="17668" actId="21"/>
          <ac:picMkLst>
            <pc:docMk/>
            <pc:sldMk cId="3514532520" sldId="310"/>
            <ac:picMk id="17" creationId="{C2C04284-BF67-7696-B5EA-BBACEB849950}"/>
          </ac:picMkLst>
        </pc:picChg>
        <pc:picChg chg="add mod modCrop">
          <ac:chgData name="saisubhamjena@outlook.com" userId="a182a72838e2c40d" providerId="LiveId" clId="{71CD21A5-4735-42E0-9A57-37D1D3633AD3}" dt="2023-07-04T08:28:01.840" v="17670" actId="1076"/>
          <ac:picMkLst>
            <pc:docMk/>
            <pc:sldMk cId="3514532520" sldId="310"/>
            <ac:picMk id="19" creationId="{91864191-CB12-6915-32DE-155B4A5699A0}"/>
          </ac:picMkLst>
        </pc:picChg>
        <pc:picChg chg="add mod">
          <ac:chgData name="saisubhamjena@outlook.com" userId="a182a72838e2c40d" providerId="LiveId" clId="{71CD21A5-4735-42E0-9A57-37D1D3633AD3}" dt="2023-07-04T08:28:07.852" v="17671" actId="1076"/>
          <ac:picMkLst>
            <pc:docMk/>
            <pc:sldMk cId="3514532520" sldId="310"/>
            <ac:picMk id="20" creationId="{15F8C5A3-BB70-FDA4-A705-E577026CBE65}"/>
          </ac:picMkLst>
        </pc:picChg>
        <pc:cxnChg chg="add mod">
          <ac:chgData name="saisubhamjena@outlook.com" userId="a182a72838e2c40d" providerId="LiveId" clId="{71CD21A5-4735-42E0-9A57-37D1D3633AD3}" dt="2023-07-04T07:05:38.760" v="16908"/>
          <ac:cxnSpMkLst>
            <pc:docMk/>
            <pc:sldMk cId="3514532520" sldId="310"/>
            <ac:cxnSpMk id="18" creationId="{C805E995-A640-95AC-7BC3-F85EE843FCD0}"/>
          </ac:cxnSpMkLst>
        </pc:cxnChg>
      </pc:sldChg>
      <pc:sldChg chg="add ord">
        <pc:chgData name="saisubhamjena@outlook.com" userId="a182a72838e2c40d" providerId="LiveId" clId="{71CD21A5-4735-42E0-9A57-37D1D3633AD3}" dt="2023-07-07T23:49:27.380" v="18664"/>
        <pc:sldMkLst>
          <pc:docMk/>
          <pc:sldMk cId="1958401541" sldId="311"/>
        </pc:sldMkLst>
      </pc:sldChg>
      <pc:sldChg chg="addSp delSp modSp add mod delAnim modAnim chgLayout">
        <pc:chgData name="saisubhamjena@outlook.com" userId="a182a72838e2c40d" providerId="LiveId" clId="{71CD21A5-4735-42E0-9A57-37D1D3633AD3}" dt="2023-07-04T10:54:51.389" v="18041"/>
        <pc:sldMkLst>
          <pc:docMk/>
          <pc:sldMk cId="1651905319" sldId="312"/>
        </pc:sldMkLst>
        <pc:spChg chg="del">
          <ac:chgData name="saisubhamjena@outlook.com" userId="a182a72838e2c40d" providerId="LiveId" clId="{71CD21A5-4735-42E0-9A57-37D1D3633AD3}" dt="2023-07-04T10:23:20.480" v="17778" actId="21"/>
          <ac:spMkLst>
            <pc:docMk/>
            <pc:sldMk cId="1651905319" sldId="312"/>
            <ac:spMk id="4" creationId="{17223E1D-A8F3-26A6-7026-9484B207A6B4}"/>
          </ac:spMkLst>
        </pc:spChg>
        <pc:spChg chg="add mod">
          <ac:chgData name="saisubhamjena@outlook.com" userId="a182a72838e2c40d" providerId="LiveId" clId="{71CD21A5-4735-42E0-9A57-37D1D3633AD3}" dt="2023-07-04T10:42:12.269" v="17947" actId="20577"/>
          <ac:spMkLst>
            <pc:docMk/>
            <pc:sldMk cId="1651905319" sldId="312"/>
            <ac:spMk id="14" creationId="{03AC7A85-C4EF-1539-6A0A-ABDD08407605}"/>
          </ac:spMkLst>
        </pc:spChg>
        <pc:grpChg chg="add del mod">
          <ac:chgData name="saisubhamjena@outlook.com" userId="a182a72838e2c40d" providerId="LiveId" clId="{71CD21A5-4735-42E0-9A57-37D1D3633AD3}" dt="2023-07-04T10:42:32.921" v="17948" actId="165"/>
          <ac:grpSpMkLst>
            <pc:docMk/>
            <pc:sldMk cId="1651905319" sldId="312"/>
            <ac:grpSpMk id="12" creationId="{3A2484F1-53F0-ABF3-04F2-7BEA326AB503}"/>
          </ac:grpSpMkLst>
        </pc:grpChg>
        <pc:graphicFrameChg chg="del">
          <ac:chgData name="saisubhamjena@outlook.com" userId="a182a72838e2c40d" providerId="LiveId" clId="{71CD21A5-4735-42E0-9A57-37D1D3633AD3}" dt="2023-07-04T10:23:16.543" v="17777" actId="21"/>
          <ac:graphicFrameMkLst>
            <pc:docMk/>
            <pc:sldMk cId="1651905319" sldId="312"/>
            <ac:graphicFrameMk id="5" creationId="{3F91012C-59CE-4A4B-87AA-ACBA237E1046}"/>
          </ac:graphicFrameMkLst>
        </pc:graphicFrameChg>
        <pc:picChg chg="add mod topLvl modCrop">
          <ac:chgData name="saisubhamjena@outlook.com" userId="a182a72838e2c40d" providerId="LiveId" clId="{71CD21A5-4735-42E0-9A57-37D1D3633AD3}" dt="2023-07-04T10:42:32.921" v="17948" actId="165"/>
          <ac:picMkLst>
            <pc:docMk/>
            <pc:sldMk cId="1651905319" sldId="312"/>
            <ac:picMk id="7" creationId="{7282D806-AAFB-BB6A-8101-A44E0283683F}"/>
          </ac:picMkLst>
        </pc:picChg>
        <pc:picChg chg="add mod topLvl">
          <ac:chgData name="saisubhamjena@outlook.com" userId="a182a72838e2c40d" providerId="LiveId" clId="{71CD21A5-4735-42E0-9A57-37D1D3633AD3}" dt="2023-07-04T10:42:32.921" v="17948" actId="165"/>
          <ac:picMkLst>
            <pc:docMk/>
            <pc:sldMk cId="1651905319" sldId="312"/>
            <ac:picMk id="9" creationId="{1A102742-FAB4-13F6-6550-290040C8531B}"/>
          </ac:picMkLst>
        </pc:picChg>
        <pc:picChg chg="add del mod">
          <ac:chgData name="saisubhamjena@outlook.com" userId="a182a72838e2c40d" providerId="LiveId" clId="{71CD21A5-4735-42E0-9A57-37D1D3633AD3}" dt="2023-07-04T10:38:26.818" v="17835" actId="21"/>
          <ac:picMkLst>
            <pc:docMk/>
            <pc:sldMk cId="1651905319" sldId="312"/>
            <ac:picMk id="11" creationId="{CCA1862C-0433-C2C0-B0FF-DAD2DD466247}"/>
          </ac:picMkLst>
        </pc:picChg>
        <pc:picChg chg="add mod modCrop">
          <ac:chgData name="saisubhamjena@outlook.com" userId="a182a72838e2c40d" providerId="LiveId" clId="{71CD21A5-4735-42E0-9A57-37D1D3633AD3}" dt="2023-07-04T10:50:52.988" v="18029" actId="1076"/>
          <ac:picMkLst>
            <pc:docMk/>
            <pc:sldMk cId="1651905319" sldId="312"/>
            <ac:picMk id="16" creationId="{9EB39042-9ABC-C8B4-10AC-6CD16B4EF548}"/>
          </ac:picMkLst>
        </pc:picChg>
        <pc:picChg chg="add mod">
          <ac:chgData name="saisubhamjena@outlook.com" userId="a182a72838e2c40d" providerId="LiveId" clId="{71CD21A5-4735-42E0-9A57-37D1D3633AD3}" dt="2023-07-04T10:54:40.111" v="18040" actId="1036"/>
          <ac:picMkLst>
            <pc:docMk/>
            <pc:sldMk cId="1651905319" sldId="312"/>
            <ac:picMk id="18" creationId="{BB90D318-1B5B-8408-06EA-F10798C25F8C}"/>
          </ac:picMkLst>
        </pc:picChg>
      </pc:sldChg>
      <pc:sldChg chg="add del">
        <pc:chgData name="saisubhamjena@outlook.com" userId="a182a72838e2c40d" providerId="LiveId" clId="{71CD21A5-4735-42E0-9A57-37D1D3633AD3}" dt="2023-07-06T13:20:32.395" v="18247" actId="2696"/>
        <pc:sldMkLst>
          <pc:docMk/>
          <pc:sldMk cId="936541436" sldId="313"/>
        </pc:sldMkLst>
      </pc:sldChg>
      <pc:sldChg chg="addSp delSp modSp add mod delAnim modAnim">
        <pc:chgData name="saisubhamjena@outlook.com" userId="a182a72838e2c40d" providerId="LiveId" clId="{71CD21A5-4735-42E0-9A57-37D1D3633AD3}" dt="2023-07-06T15:09:41.051" v="18655"/>
        <pc:sldMkLst>
          <pc:docMk/>
          <pc:sldMk cId="2969904575" sldId="313"/>
        </pc:sldMkLst>
        <pc:spChg chg="mod">
          <ac:chgData name="saisubhamjena@outlook.com" userId="a182a72838e2c40d" providerId="LiveId" clId="{71CD21A5-4735-42E0-9A57-37D1D3633AD3}" dt="2023-07-06T14:50:41.661" v="18518" actId="1076"/>
          <ac:spMkLst>
            <pc:docMk/>
            <pc:sldMk cId="2969904575" sldId="313"/>
            <ac:spMk id="2" creationId="{DF207FF8-9FBB-69B0-5591-D507E8755B0E}"/>
          </ac:spMkLst>
        </pc:spChg>
        <pc:spChg chg="del">
          <ac:chgData name="saisubhamjena@outlook.com" userId="a182a72838e2c40d" providerId="LiveId" clId="{71CD21A5-4735-42E0-9A57-37D1D3633AD3}" dt="2023-07-06T14:49:36.514" v="18496" actId="21"/>
          <ac:spMkLst>
            <pc:docMk/>
            <pc:sldMk cId="2969904575" sldId="313"/>
            <ac:spMk id="4" creationId="{A006946B-C933-8C73-0F0A-E3800397E7A1}"/>
          </ac:spMkLst>
        </pc:spChg>
        <pc:spChg chg="del">
          <ac:chgData name="saisubhamjena@outlook.com" userId="a182a72838e2c40d" providerId="LiveId" clId="{71CD21A5-4735-42E0-9A57-37D1D3633AD3}" dt="2023-07-06T14:49:36.514" v="18496" actId="21"/>
          <ac:spMkLst>
            <pc:docMk/>
            <pc:sldMk cId="2969904575" sldId="313"/>
            <ac:spMk id="5" creationId="{95574800-2EAF-9C2B-FBBF-EDA55764AA97}"/>
          </ac:spMkLst>
        </pc:spChg>
        <pc:spChg chg="del">
          <ac:chgData name="saisubhamjena@outlook.com" userId="a182a72838e2c40d" providerId="LiveId" clId="{71CD21A5-4735-42E0-9A57-37D1D3633AD3}" dt="2023-07-06T14:49:36.514" v="18496" actId="21"/>
          <ac:spMkLst>
            <pc:docMk/>
            <pc:sldMk cId="2969904575" sldId="313"/>
            <ac:spMk id="6" creationId="{B170CCB5-7534-B618-8120-91C75FDC5F4D}"/>
          </ac:spMkLst>
        </pc:spChg>
        <pc:spChg chg="del">
          <ac:chgData name="saisubhamjena@outlook.com" userId="a182a72838e2c40d" providerId="LiveId" clId="{71CD21A5-4735-42E0-9A57-37D1D3633AD3}" dt="2023-07-06T14:49:36.514" v="18496" actId="21"/>
          <ac:spMkLst>
            <pc:docMk/>
            <pc:sldMk cId="2969904575" sldId="313"/>
            <ac:spMk id="7" creationId="{D8EEBE20-B78B-5281-FDBB-45E09926D929}"/>
          </ac:spMkLst>
        </pc:spChg>
        <pc:spChg chg="del">
          <ac:chgData name="saisubhamjena@outlook.com" userId="a182a72838e2c40d" providerId="LiveId" clId="{71CD21A5-4735-42E0-9A57-37D1D3633AD3}" dt="2023-07-06T14:49:36.514" v="18496" actId="21"/>
          <ac:spMkLst>
            <pc:docMk/>
            <pc:sldMk cId="2969904575" sldId="313"/>
            <ac:spMk id="8" creationId="{BD1A5192-EFA8-A2B7-810E-32A12E052A46}"/>
          </ac:spMkLst>
        </pc:spChg>
        <pc:spChg chg="add mod">
          <ac:chgData name="saisubhamjena@outlook.com" userId="a182a72838e2c40d" providerId="LiveId" clId="{71CD21A5-4735-42E0-9A57-37D1D3633AD3}" dt="2023-07-06T14:53:34.806" v="18562" actId="1076"/>
          <ac:spMkLst>
            <pc:docMk/>
            <pc:sldMk cId="2969904575" sldId="313"/>
            <ac:spMk id="13" creationId="{01FA92D8-F5F8-CF8F-B0DF-37D80D30D397}"/>
          </ac:spMkLst>
        </pc:spChg>
        <pc:spChg chg="add mod">
          <ac:chgData name="saisubhamjena@outlook.com" userId="a182a72838e2c40d" providerId="LiveId" clId="{71CD21A5-4735-42E0-9A57-37D1D3633AD3}" dt="2023-07-06T14:58:29.740" v="18604" actId="1076"/>
          <ac:spMkLst>
            <pc:docMk/>
            <pc:sldMk cId="2969904575" sldId="313"/>
            <ac:spMk id="14" creationId="{7861B788-D62E-9907-05E7-14B697300D75}"/>
          </ac:spMkLst>
        </pc:spChg>
        <pc:picChg chg="add mod">
          <ac:chgData name="saisubhamjena@outlook.com" userId="a182a72838e2c40d" providerId="LiveId" clId="{71CD21A5-4735-42E0-9A57-37D1D3633AD3}" dt="2023-07-06T14:49:43.350" v="18499" actId="14100"/>
          <ac:picMkLst>
            <pc:docMk/>
            <pc:sldMk cId="2969904575" sldId="313"/>
            <ac:picMk id="3" creationId="{E1698241-7912-FFC0-6BC3-37238CD54CD6}"/>
          </ac:picMkLst>
        </pc:picChg>
        <pc:picChg chg="add mod">
          <ac:chgData name="saisubhamjena@outlook.com" userId="a182a72838e2c40d" providerId="LiveId" clId="{71CD21A5-4735-42E0-9A57-37D1D3633AD3}" dt="2023-07-06T14:50:21.245" v="18502" actId="1076"/>
          <ac:picMkLst>
            <pc:docMk/>
            <pc:sldMk cId="2969904575" sldId="313"/>
            <ac:picMk id="9" creationId="{791017E3-7795-E600-6662-EE9C0288F3EB}"/>
          </ac:picMkLst>
        </pc:picChg>
        <pc:picChg chg="add del mod">
          <ac:chgData name="saisubhamjena@outlook.com" userId="a182a72838e2c40d" providerId="LiveId" clId="{71CD21A5-4735-42E0-9A57-37D1D3633AD3}" dt="2023-07-06T14:52:11.392" v="18524" actId="21"/>
          <ac:picMkLst>
            <pc:docMk/>
            <pc:sldMk cId="2969904575" sldId="313"/>
            <ac:picMk id="11" creationId="{9E11AE3E-838C-8B9D-845A-E667F7792B0E}"/>
          </ac:picMkLst>
        </pc:picChg>
        <pc:picChg chg="add mod ord modCrop">
          <ac:chgData name="saisubhamjena@outlook.com" userId="a182a72838e2c40d" providerId="LiveId" clId="{71CD21A5-4735-42E0-9A57-37D1D3633AD3}" dt="2023-07-06T14:54:44.104" v="18574" actId="14100"/>
          <ac:picMkLst>
            <pc:docMk/>
            <pc:sldMk cId="2969904575" sldId="313"/>
            <ac:picMk id="12" creationId="{EC848921-E6EA-5CC5-3D8B-5930138C09FF}"/>
          </ac:picMkLst>
        </pc:picChg>
        <pc:picChg chg="add del mod">
          <ac:chgData name="saisubhamjena@outlook.com" userId="a182a72838e2c40d" providerId="LiveId" clId="{71CD21A5-4735-42E0-9A57-37D1D3633AD3}" dt="2023-07-06T15:02:00.431" v="18607" actId="21"/>
          <ac:picMkLst>
            <pc:docMk/>
            <pc:sldMk cId="2969904575" sldId="313"/>
            <ac:picMk id="15" creationId="{F2C43695-3BB5-8531-340A-6CBAD30EB5D1}"/>
          </ac:picMkLst>
        </pc:picChg>
        <pc:picChg chg="add mod">
          <ac:chgData name="saisubhamjena@outlook.com" userId="a182a72838e2c40d" providerId="LiveId" clId="{71CD21A5-4735-42E0-9A57-37D1D3633AD3}" dt="2023-07-06T15:09:09.653" v="18650" actId="14100"/>
          <ac:picMkLst>
            <pc:docMk/>
            <pc:sldMk cId="2969904575" sldId="313"/>
            <ac:picMk id="16" creationId="{1000238F-7C99-98A9-122D-71A290D57F0E}"/>
          </ac:picMkLst>
        </pc:picChg>
        <pc:picChg chg="add mod modCrop">
          <ac:chgData name="saisubhamjena@outlook.com" userId="a182a72838e2c40d" providerId="LiveId" clId="{71CD21A5-4735-42E0-9A57-37D1D3633AD3}" dt="2023-07-06T15:04:51.546" v="18630" actId="1076"/>
          <ac:picMkLst>
            <pc:docMk/>
            <pc:sldMk cId="2969904575" sldId="313"/>
            <ac:picMk id="17" creationId="{3C65D49B-A07E-368B-128C-2035D23C09FD}"/>
          </ac:picMkLst>
        </pc:picChg>
        <pc:picChg chg="add mod">
          <ac:chgData name="saisubhamjena@outlook.com" userId="a182a72838e2c40d" providerId="LiveId" clId="{71CD21A5-4735-42E0-9A57-37D1D3633AD3}" dt="2023-07-06T15:09:19.630" v="18651" actId="14100"/>
          <ac:picMkLst>
            <pc:docMk/>
            <pc:sldMk cId="2969904575" sldId="313"/>
            <ac:picMk id="18" creationId="{1C4BE22C-C0A8-B38F-31FA-23C18C982550}"/>
          </ac:picMkLst>
        </pc:picChg>
        <pc:picChg chg="add mod modCrop">
          <ac:chgData name="saisubhamjena@outlook.com" userId="a182a72838e2c40d" providerId="LiveId" clId="{71CD21A5-4735-42E0-9A57-37D1D3633AD3}" dt="2023-07-06T15:08:48.316" v="18645" actId="1076"/>
          <ac:picMkLst>
            <pc:docMk/>
            <pc:sldMk cId="2969904575" sldId="313"/>
            <ac:picMk id="19" creationId="{33213599-CFAB-E855-A5A9-AED2AD64FE3F}"/>
          </ac:picMkLst>
        </pc:picChg>
      </pc:sldChg>
      <pc:sldChg chg="addSp delSp modSp add del mod delAnim">
        <pc:chgData name="saisubhamjena@outlook.com" userId="a182a72838e2c40d" providerId="LiveId" clId="{71CD21A5-4735-42E0-9A57-37D1D3633AD3}" dt="2023-07-06T14:16:30.880" v="18454" actId="2696"/>
        <pc:sldMkLst>
          <pc:docMk/>
          <pc:sldMk cId="4265494210" sldId="313"/>
        </pc:sldMkLst>
        <pc:spChg chg="add mod">
          <ac:chgData name="saisubhamjena@outlook.com" userId="a182a72838e2c40d" providerId="LiveId" clId="{71CD21A5-4735-42E0-9A57-37D1D3633AD3}" dt="2023-07-06T13:23:13.622" v="18251" actId="1076"/>
          <ac:spMkLst>
            <pc:docMk/>
            <pc:sldMk cId="4265494210" sldId="313"/>
            <ac:spMk id="3" creationId="{496CEA6F-0AF2-DD7A-B727-1C2D3424FCC0}"/>
          </ac:spMkLst>
        </pc:spChg>
        <pc:spChg chg="del">
          <ac:chgData name="saisubhamjena@outlook.com" userId="a182a72838e2c40d" providerId="LiveId" clId="{71CD21A5-4735-42E0-9A57-37D1D3633AD3}" dt="2023-07-06T13:23:03.013" v="18249" actId="478"/>
          <ac:spMkLst>
            <pc:docMk/>
            <pc:sldMk cId="4265494210" sldId="313"/>
            <ac:spMk id="5" creationId="{14857A61-E0C7-8EB5-2121-9D779B075005}"/>
          </ac:spMkLst>
        </pc:spChg>
        <pc:spChg chg="del">
          <ac:chgData name="saisubhamjena@outlook.com" userId="a182a72838e2c40d" providerId="LiveId" clId="{71CD21A5-4735-42E0-9A57-37D1D3633AD3}" dt="2023-07-06T13:23:03.013" v="18249" actId="478"/>
          <ac:spMkLst>
            <pc:docMk/>
            <pc:sldMk cId="4265494210" sldId="313"/>
            <ac:spMk id="6" creationId="{DDD65259-700E-888F-1C8B-07DCDD20E207}"/>
          </ac:spMkLst>
        </pc:spChg>
        <pc:spChg chg="del">
          <ac:chgData name="saisubhamjena@outlook.com" userId="a182a72838e2c40d" providerId="LiveId" clId="{71CD21A5-4735-42E0-9A57-37D1D3633AD3}" dt="2023-07-06T13:23:03.013" v="18249" actId="478"/>
          <ac:spMkLst>
            <pc:docMk/>
            <pc:sldMk cId="4265494210" sldId="313"/>
            <ac:spMk id="8" creationId="{428736AC-6598-C22A-2E26-6345206512BE}"/>
          </ac:spMkLst>
        </pc:spChg>
        <pc:spChg chg="del">
          <ac:chgData name="saisubhamjena@outlook.com" userId="a182a72838e2c40d" providerId="LiveId" clId="{71CD21A5-4735-42E0-9A57-37D1D3633AD3}" dt="2023-07-06T13:23:03.013" v="18249" actId="478"/>
          <ac:spMkLst>
            <pc:docMk/>
            <pc:sldMk cId="4265494210" sldId="313"/>
            <ac:spMk id="11" creationId="{220F4E81-93F0-8129-80FB-CA0270D8B7C4}"/>
          </ac:spMkLst>
        </pc:spChg>
        <pc:spChg chg="del">
          <ac:chgData name="saisubhamjena@outlook.com" userId="a182a72838e2c40d" providerId="LiveId" clId="{71CD21A5-4735-42E0-9A57-37D1D3633AD3}" dt="2023-07-06T13:23:03.013" v="18249" actId="478"/>
          <ac:spMkLst>
            <pc:docMk/>
            <pc:sldMk cId="4265494210" sldId="313"/>
            <ac:spMk id="17" creationId="{296FD124-B2DE-5B8A-5B90-EDF7950C56A4}"/>
          </ac:spMkLst>
        </pc:spChg>
        <pc:spChg chg="del">
          <ac:chgData name="saisubhamjena@outlook.com" userId="a182a72838e2c40d" providerId="LiveId" clId="{71CD21A5-4735-42E0-9A57-37D1D3633AD3}" dt="2023-07-06T13:23:03.013" v="18249" actId="478"/>
          <ac:spMkLst>
            <pc:docMk/>
            <pc:sldMk cId="4265494210" sldId="313"/>
            <ac:spMk id="19" creationId="{027BD46E-280F-3EEB-92E7-53DF4194F75D}"/>
          </ac:spMkLst>
        </pc:spChg>
        <pc:spChg chg="del">
          <ac:chgData name="saisubhamjena@outlook.com" userId="a182a72838e2c40d" providerId="LiveId" clId="{71CD21A5-4735-42E0-9A57-37D1D3633AD3}" dt="2023-07-06T13:23:03.013" v="18249" actId="478"/>
          <ac:spMkLst>
            <pc:docMk/>
            <pc:sldMk cId="4265494210" sldId="313"/>
            <ac:spMk id="21" creationId="{5DEFEB88-ABC3-023D-F0C4-00146EF293C1}"/>
          </ac:spMkLst>
        </pc:spChg>
        <pc:spChg chg="del">
          <ac:chgData name="saisubhamjena@outlook.com" userId="a182a72838e2c40d" providerId="LiveId" clId="{71CD21A5-4735-42E0-9A57-37D1D3633AD3}" dt="2023-07-06T13:23:03.013" v="18249" actId="478"/>
          <ac:spMkLst>
            <pc:docMk/>
            <pc:sldMk cId="4265494210" sldId="313"/>
            <ac:spMk id="23" creationId="{B68F3246-0714-B3ED-243E-EFF2B730AA5B}"/>
          </ac:spMkLst>
        </pc:spChg>
        <pc:spChg chg="del">
          <ac:chgData name="saisubhamjena@outlook.com" userId="a182a72838e2c40d" providerId="LiveId" clId="{71CD21A5-4735-42E0-9A57-37D1D3633AD3}" dt="2023-07-06T13:23:03.013" v="18249" actId="478"/>
          <ac:spMkLst>
            <pc:docMk/>
            <pc:sldMk cId="4265494210" sldId="313"/>
            <ac:spMk id="24" creationId="{1E975122-2021-9427-357C-0D641C890831}"/>
          </ac:spMkLst>
        </pc:spChg>
        <pc:spChg chg="del">
          <ac:chgData name="saisubhamjena@outlook.com" userId="a182a72838e2c40d" providerId="LiveId" clId="{71CD21A5-4735-42E0-9A57-37D1D3633AD3}" dt="2023-07-06T13:23:03.013" v="18249" actId="478"/>
          <ac:spMkLst>
            <pc:docMk/>
            <pc:sldMk cId="4265494210" sldId="313"/>
            <ac:spMk id="25" creationId="{A0EBA130-9FBE-8652-A9B3-37F96E8107F9}"/>
          </ac:spMkLst>
        </pc:spChg>
        <pc:spChg chg="del">
          <ac:chgData name="saisubhamjena@outlook.com" userId="a182a72838e2c40d" providerId="LiveId" clId="{71CD21A5-4735-42E0-9A57-37D1D3633AD3}" dt="2023-07-06T13:23:03.013" v="18249" actId="478"/>
          <ac:spMkLst>
            <pc:docMk/>
            <pc:sldMk cId="4265494210" sldId="313"/>
            <ac:spMk id="26" creationId="{47C3D96F-2F32-7B5E-1D3E-1D17C234D9EA}"/>
          </ac:spMkLst>
        </pc:spChg>
        <pc:spChg chg="del">
          <ac:chgData name="saisubhamjena@outlook.com" userId="a182a72838e2c40d" providerId="LiveId" clId="{71CD21A5-4735-42E0-9A57-37D1D3633AD3}" dt="2023-07-06T13:23:03.013" v="18249" actId="478"/>
          <ac:spMkLst>
            <pc:docMk/>
            <pc:sldMk cId="4265494210" sldId="313"/>
            <ac:spMk id="27" creationId="{B655C597-67DC-219E-2B13-5840A6598D18}"/>
          </ac:spMkLst>
        </pc:spChg>
        <pc:spChg chg="del">
          <ac:chgData name="saisubhamjena@outlook.com" userId="a182a72838e2c40d" providerId="LiveId" clId="{71CD21A5-4735-42E0-9A57-37D1D3633AD3}" dt="2023-07-06T13:23:03.013" v="18249" actId="478"/>
          <ac:spMkLst>
            <pc:docMk/>
            <pc:sldMk cId="4265494210" sldId="313"/>
            <ac:spMk id="28" creationId="{A4578DC1-4091-3797-DD8F-60414C871DEE}"/>
          </ac:spMkLst>
        </pc:spChg>
        <pc:spChg chg="del">
          <ac:chgData name="saisubhamjena@outlook.com" userId="a182a72838e2c40d" providerId="LiveId" clId="{71CD21A5-4735-42E0-9A57-37D1D3633AD3}" dt="2023-07-06T13:23:03.013" v="18249" actId="478"/>
          <ac:spMkLst>
            <pc:docMk/>
            <pc:sldMk cId="4265494210" sldId="313"/>
            <ac:spMk id="29" creationId="{A46C9CA1-3697-5245-B2C5-552DC9FAEC41}"/>
          </ac:spMkLst>
        </pc:spChg>
        <pc:spChg chg="del">
          <ac:chgData name="saisubhamjena@outlook.com" userId="a182a72838e2c40d" providerId="LiveId" clId="{71CD21A5-4735-42E0-9A57-37D1D3633AD3}" dt="2023-07-06T13:23:03.013" v="18249" actId="478"/>
          <ac:spMkLst>
            <pc:docMk/>
            <pc:sldMk cId="4265494210" sldId="313"/>
            <ac:spMk id="40" creationId="{F24A50F2-4BEE-AEF4-C3D9-981081D58E24}"/>
          </ac:spMkLst>
        </pc:spChg>
        <pc:spChg chg="del">
          <ac:chgData name="saisubhamjena@outlook.com" userId="a182a72838e2c40d" providerId="LiveId" clId="{71CD21A5-4735-42E0-9A57-37D1D3633AD3}" dt="2023-07-06T13:23:03.013" v="18249" actId="478"/>
          <ac:spMkLst>
            <pc:docMk/>
            <pc:sldMk cId="4265494210" sldId="313"/>
            <ac:spMk id="41" creationId="{A447AA0A-F055-2000-DFA6-1DB80CA66ABE}"/>
          </ac:spMkLst>
        </pc:spChg>
        <pc:spChg chg="del">
          <ac:chgData name="saisubhamjena@outlook.com" userId="a182a72838e2c40d" providerId="LiveId" clId="{71CD21A5-4735-42E0-9A57-37D1D3633AD3}" dt="2023-07-06T13:23:03.013" v="18249" actId="478"/>
          <ac:spMkLst>
            <pc:docMk/>
            <pc:sldMk cId="4265494210" sldId="313"/>
            <ac:spMk id="42" creationId="{6F277F19-4072-E72E-E3DB-E3E324E9CF66}"/>
          </ac:spMkLst>
        </pc:spChg>
        <pc:spChg chg="del">
          <ac:chgData name="saisubhamjena@outlook.com" userId="a182a72838e2c40d" providerId="LiveId" clId="{71CD21A5-4735-42E0-9A57-37D1D3633AD3}" dt="2023-07-06T13:23:03.013" v="18249" actId="478"/>
          <ac:spMkLst>
            <pc:docMk/>
            <pc:sldMk cId="4265494210" sldId="313"/>
            <ac:spMk id="43" creationId="{9072E825-74E6-3AC3-E6FA-AA0BD9263BF6}"/>
          </ac:spMkLst>
        </pc:spChg>
        <pc:spChg chg="del">
          <ac:chgData name="saisubhamjena@outlook.com" userId="a182a72838e2c40d" providerId="LiveId" clId="{71CD21A5-4735-42E0-9A57-37D1D3633AD3}" dt="2023-07-06T13:23:03.013" v="18249" actId="478"/>
          <ac:spMkLst>
            <pc:docMk/>
            <pc:sldMk cId="4265494210" sldId="313"/>
            <ac:spMk id="44" creationId="{CF5691FD-B65C-4A2F-856F-30690CF7D2C9}"/>
          </ac:spMkLst>
        </pc:spChg>
        <pc:spChg chg="del">
          <ac:chgData name="saisubhamjena@outlook.com" userId="a182a72838e2c40d" providerId="LiveId" clId="{71CD21A5-4735-42E0-9A57-37D1D3633AD3}" dt="2023-07-06T13:23:03.013" v="18249" actId="478"/>
          <ac:spMkLst>
            <pc:docMk/>
            <pc:sldMk cId="4265494210" sldId="313"/>
            <ac:spMk id="45" creationId="{DF5DD1D5-B54C-983B-D773-BBC5A0D9507B}"/>
          </ac:spMkLst>
        </pc:spChg>
        <pc:grpChg chg="del">
          <ac:chgData name="saisubhamjena@outlook.com" userId="a182a72838e2c40d" providerId="LiveId" clId="{71CD21A5-4735-42E0-9A57-37D1D3633AD3}" dt="2023-07-06T13:23:03.013" v="18249" actId="478"/>
          <ac:grpSpMkLst>
            <pc:docMk/>
            <pc:sldMk cId="4265494210" sldId="313"/>
            <ac:grpSpMk id="46" creationId="{E56E0704-A433-8B0C-BBDE-2CCA3696AEA5}"/>
          </ac:grpSpMkLst>
        </pc:grpChg>
        <pc:grpChg chg="del">
          <ac:chgData name="saisubhamjena@outlook.com" userId="a182a72838e2c40d" providerId="LiveId" clId="{71CD21A5-4735-42E0-9A57-37D1D3633AD3}" dt="2023-07-06T13:23:03.013" v="18249" actId="478"/>
          <ac:grpSpMkLst>
            <pc:docMk/>
            <pc:sldMk cId="4265494210" sldId="313"/>
            <ac:grpSpMk id="47" creationId="{456A101A-76AE-350D-6E50-7F566F006FCD}"/>
          </ac:grpSpMkLst>
        </pc:grpChg>
        <pc:cxnChg chg="del">
          <ac:chgData name="saisubhamjena@outlook.com" userId="a182a72838e2c40d" providerId="LiveId" clId="{71CD21A5-4735-42E0-9A57-37D1D3633AD3}" dt="2023-07-06T13:23:03.013" v="18249" actId="478"/>
          <ac:cxnSpMkLst>
            <pc:docMk/>
            <pc:sldMk cId="4265494210" sldId="313"/>
            <ac:cxnSpMk id="55" creationId="{79595151-A807-061D-76DA-32006A694ED3}"/>
          </ac:cxnSpMkLst>
        </pc:cxnChg>
        <pc:cxnChg chg="del">
          <ac:chgData name="saisubhamjena@outlook.com" userId="a182a72838e2c40d" providerId="LiveId" clId="{71CD21A5-4735-42E0-9A57-37D1D3633AD3}" dt="2023-07-06T13:23:03.013" v="18249" actId="478"/>
          <ac:cxnSpMkLst>
            <pc:docMk/>
            <pc:sldMk cId="4265494210" sldId="313"/>
            <ac:cxnSpMk id="57" creationId="{7D4C861E-4F45-AB3D-6A06-12AC9A43C4DE}"/>
          </ac:cxnSpMkLst>
        </pc:cxnChg>
        <pc:cxnChg chg="del">
          <ac:chgData name="saisubhamjena@outlook.com" userId="a182a72838e2c40d" providerId="LiveId" clId="{71CD21A5-4735-42E0-9A57-37D1D3633AD3}" dt="2023-07-06T13:23:03.013" v="18249" actId="478"/>
          <ac:cxnSpMkLst>
            <pc:docMk/>
            <pc:sldMk cId="4265494210" sldId="313"/>
            <ac:cxnSpMk id="58" creationId="{84718897-D105-80B0-FF77-607C1B52516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182a72838e2c40d/Documents/Microsoft%20Office/Excel/Energy_drinwafag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182a72838e2c40d/Documents/Microsoft%20Office/Excel/Energy_drinwafagg.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3.6217956334956163E-2"/>
          <c:y val="6.1057488676426228E-2"/>
          <c:w val="0.93888888888888888"/>
          <c:h val="0.8416746864975212"/>
        </c:manualLayout>
      </c:layout>
      <c:barChart>
        <c:barDir val="col"/>
        <c:grouping val="clustered"/>
        <c:varyColors val="0"/>
        <c:ser>
          <c:idx val="0"/>
          <c:order val="0"/>
          <c:spPr>
            <a:solidFill>
              <a:srgbClr val="44E4E0"/>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F8181"/>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D095-475E-AE70-538807187A7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FFF00"/>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[Energy_drinwafagg.xlsx]Inventory!$W$24:$W$33</c:f>
              <c:numCache>
                <c:formatCode>General</c:formatCode>
                <c:ptCount val="10"/>
                <c:pt idx="0">
                  <c:v>2018</c:v>
                </c:pt>
                <c:pt idx="1">
                  <c:v>2019</c:v>
                </c:pt>
                <c:pt idx="2">
                  <c:v>2020</c:v>
                </c:pt>
                <c:pt idx="3">
                  <c:v>2021</c:v>
                </c:pt>
                <c:pt idx="4">
                  <c:v>2022</c:v>
                </c:pt>
                <c:pt idx="5">
                  <c:v>2023</c:v>
                </c:pt>
                <c:pt idx="6">
                  <c:v>2024</c:v>
                </c:pt>
                <c:pt idx="7">
                  <c:v>2025</c:v>
                </c:pt>
                <c:pt idx="8">
                  <c:v>2026</c:v>
                </c:pt>
                <c:pt idx="9">
                  <c:v>2027</c:v>
                </c:pt>
              </c:numCache>
            </c:numRef>
          </c:cat>
          <c:val>
            <c:numRef>
              <c:f>[Energy_drinwafagg.xlsx]Inventory!$X$24:$X$33</c:f>
              <c:numCache>
                <c:formatCode>General</c:formatCode>
                <c:ptCount val="10"/>
                <c:pt idx="0">
                  <c:v>2320</c:v>
                </c:pt>
                <c:pt idx="1">
                  <c:v>2810</c:v>
                </c:pt>
                <c:pt idx="2">
                  <c:v>2580</c:v>
                </c:pt>
                <c:pt idx="3">
                  <c:v>3105</c:v>
                </c:pt>
                <c:pt idx="4">
                  <c:v>3500</c:v>
                </c:pt>
                <c:pt idx="9">
                  <c:v>10000</c:v>
                </c:pt>
              </c:numCache>
            </c:numRef>
          </c:val>
          <c:extLst>
            <c:ext xmlns:c16="http://schemas.microsoft.com/office/drawing/2014/chart" uri="{C3380CC4-5D6E-409C-BE32-E72D297353CC}">
              <c16:uniqueId val="{00000001-D095-475E-AE70-538807187A70}"/>
            </c:ext>
          </c:extLst>
        </c:ser>
        <c:dLbls>
          <c:showLegendKey val="0"/>
          <c:showVal val="0"/>
          <c:showCatName val="0"/>
          <c:showSerName val="0"/>
          <c:showPercent val="0"/>
          <c:showBubbleSize val="0"/>
        </c:dLbls>
        <c:gapWidth val="88"/>
        <c:overlap val="-26"/>
        <c:axId val="2039723856"/>
        <c:axId val="2039721456"/>
      </c:barChart>
      <c:catAx>
        <c:axId val="203972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39721456"/>
        <c:crosses val="autoZero"/>
        <c:auto val="1"/>
        <c:lblAlgn val="ctr"/>
        <c:lblOffset val="100"/>
        <c:noMultiLvlLbl val="0"/>
      </c:catAx>
      <c:valAx>
        <c:axId val="2039721456"/>
        <c:scaling>
          <c:orientation val="minMax"/>
        </c:scaling>
        <c:delete val="1"/>
        <c:axPos val="l"/>
        <c:numFmt formatCode="General" sourceLinked="1"/>
        <c:majorTickMark val="none"/>
        <c:minorTickMark val="none"/>
        <c:tickLblPos val="nextTo"/>
        <c:crossAx val="203972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solidFill>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7D54-4070-AE3A-BBA7121F7078}"/>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3-7D54-4070-AE3A-BBA7121F7078}"/>
              </c:ext>
            </c:extLst>
          </c:dPt>
          <c:val>
            <c:numRef>
              <c:f>[Energy_drinwafagg.xlsx]Inventory!$Y$4:$Y$5</c:f>
              <c:numCache>
                <c:formatCode>0%</c:formatCode>
                <c:ptCount val="2"/>
                <c:pt idx="0">
                  <c:v>0.85</c:v>
                </c:pt>
                <c:pt idx="1">
                  <c:v>0.15</c:v>
                </c:pt>
              </c:numCache>
            </c:numRef>
          </c:val>
          <c:extLst>
            <c:ext xmlns:c16="http://schemas.microsoft.com/office/drawing/2014/chart" uri="{C3380CC4-5D6E-409C-BE32-E72D297353CC}">
              <c16:uniqueId val="{00000004-7D54-4070-AE3A-BBA7121F7078}"/>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Price Range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'[Energy_drinwafagg.xlsx]Simulated Table'!$AD$2</c:f>
              <c:strCache>
                <c:ptCount val="1"/>
                <c:pt idx="0">
                  <c:v>Frequency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'[Energy_drinwafagg.xlsx]Simulated Table'!$U$4:$U$7</c:f>
              <c:strCache>
                <c:ptCount val="4"/>
                <c:pt idx="0">
                  <c:v>0-50</c:v>
                </c:pt>
                <c:pt idx="1">
                  <c:v>50-100</c:v>
                </c:pt>
                <c:pt idx="2">
                  <c:v>100-150</c:v>
                </c:pt>
                <c:pt idx="3">
                  <c:v>150+</c:v>
                </c:pt>
              </c:strCache>
            </c:strRef>
          </c:cat>
          <c:val>
            <c:numRef>
              <c:f>'[Energy_drinwafagg.xlsx]Simulated Table'!$V$4:$V$7</c:f>
              <c:numCache>
                <c:formatCode>General</c:formatCode>
                <c:ptCount val="4"/>
                <c:pt idx="0">
                  <c:v>0.1009</c:v>
                </c:pt>
                <c:pt idx="1">
                  <c:v>0.42880000000000001</c:v>
                </c:pt>
                <c:pt idx="2">
                  <c:v>0.31420000000000003</c:v>
                </c:pt>
                <c:pt idx="3">
                  <c:v>0.15609999999999999</c:v>
                </c:pt>
              </c:numCache>
            </c:numRef>
          </c:val>
          <c:extLst>
            <c:ext xmlns:c16="http://schemas.microsoft.com/office/drawing/2014/chart" uri="{C3380CC4-5D6E-409C-BE32-E72D297353CC}">
              <c16:uniqueId val="{00000000-C53A-45D4-B7D9-BC5B9EDDCEBA}"/>
            </c:ext>
          </c:extLst>
        </c:ser>
        <c:dLbls>
          <c:showLegendKey val="0"/>
          <c:showVal val="1"/>
          <c:showCatName val="0"/>
          <c:showSerName val="0"/>
          <c:showPercent val="0"/>
          <c:showBubbleSize val="0"/>
        </c:dLbls>
        <c:gapWidth val="30"/>
        <c:axId val="1783299888"/>
        <c:axId val="1791118384"/>
      </c:barChart>
      <c:lineChart>
        <c:grouping val="standard"/>
        <c:varyColors val="0"/>
        <c:ser>
          <c:idx val="1"/>
          <c:order val="1"/>
          <c:tx>
            <c:strRef>
              <c:f>'[Energy_drinwafagg.xlsx]Simulated Table'!$AE$2</c:f>
              <c:strCache>
                <c:ptCount val="1"/>
                <c:pt idx="0">
                  <c:v>Cumulative Frequency</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2"/>
              <c:layout>
                <c:manualLayout>
                  <c:x val="-9.0863204015438157E-3"/>
                  <c:y val="-4.34163419224949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3A-45D4-B7D9-BC5B9EDDCEBA}"/>
                </c:ext>
              </c:extLst>
            </c:dLbl>
            <c:dLbl>
              <c:idx val="3"/>
              <c:delete val="1"/>
              <c:extLst>
                <c:ext xmlns:c15="http://schemas.microsoft.com/office/drawing/2012/chart" uri="{CE6537A1-D6FC-4f65-9D91-7224C49458BB}"/>
                <c:ext xmlns:c16="http://schemas.microsoft.com/office/drawing/2014/chart" uri="{C3380CC4-5D6E-409C-BE32-E72D297353CC}">
                  <c16:uniqueId val="{00000001-C53A-45D4-B7D9-BC5B9EDDCEB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lumMod val="40000"/>
                        <a:lumOff val="6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'[Energy_drinwafagg.xlsx]Simulated Table'!$U$4:$U$7</c:f>
              <c:strCache>
                <c:ptCount val="4"/>
                <c:pt idx="0">
                  <c:v>0-50</c:v>
                </c:pt>
                <c:pt idx="1">
                  <c:v>50-100</c:v>
                </c:pt>
                <c:pt idx="2">
                  <c:v>100-150</c:v>
                </c:pt>
                <c:pt idx="3">
                  <c:v>150+</c:v>
                </c:pt>
              </c:strCache>
            </c:strRef>
          </c:cat>
          <c:val>
            <c:numRef>
              <c:f>'[Energy_drinwafagg.xlsx]Simulated Table'!$W$4:$W$7</c:f>
              <c:numCache>
                <c:formatCode>General</c:formatCode>
                <c:ptCount val="4"/>
                <c:pt idx="0">
                  <c:v>1</c:v>
                </c:pt>
                <c:pt idx="1">
                  <c:v>0.89910000000000012</c:v>
                </c:pt>
                <c:pt idx="2">
                  <c:v>0.47030000000000005</c:v>
                </c:pt>
                <c:pt idx="3">
                  <c:v>0.15609999999999999</c:v>
                </c:pt>
              </c:numCache>
            </c:numRef>
          </c:val>
          <c:smooth val="0"/>
          <c:extLst>
            <c:ext xmlns:c16="http://schemas.microsoft.com/office/drawing/2014/chart" uri="{C3380CC4-5D6E-409C-BE32-E72D297353CC}">
              <c16:uniqueId val="{00000002-C53A-45D4-B7D9-BC5B9EDDCEBA}"/>
            </c:ext>
          </c:extLst>
        </c:ser>
        <c:dLbls>
          <c:showLegendKey val="0"/>
          <c:showVal val="1"/>
          <c:showCatName val="0"/>
          <c:showSerName val="0"/>
          <c:showPercent val="0"/>
          <c:showBubbleSize val="0"/>
        </c:dLbls>
        <c:marker val="1"/>
        <c:smooth val="0"/>
        <c:axId val="1664920816"/>
        <c:axId val="1940415632"/>
      </c:lineChart>
      <c:catAx>
        <c:axId val="17832998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91118384"/>
        <c:crosses val="autoZero"/>
        <c:auto val="1"/>
        <c:lblAlgn val="ctr"/>
        <c:lblOffset val="100"/>
        <c:noMultiLvlLbl val="0"/>
      </c:catAx>
      <c:valAx>
        <c:axId val="1791118384"/>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83299888"/>
        <c:crosses val="autoZero"/>
        <c:crossBetween val="between"/>
      </c:valAx>
      <c:valAx>
        <c:axId val="1940415632"/>
        <c:scaling>
          <c:orientation val="minMax"/>
          <c:max val="1.01"/>
          <c:min val="0"/>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64920816"/>
        <c:crosses val="max"/>
        <c:crossBetween val="between"/>
        <c:majorUnit val="0.1"/>
      </c:valAx>
      <c:catAx>
        <c:axId val="1664920816"/>
        <c:scaling>
          <c:orientation val="minMax"/>
        </c:scaling>
        <c:delete val="1"/>
        <c:axPos val="b"/>
        <c:numFmt formatCode="General" sourceLinked="1"/>
        <c:majorTickMark val="none"/>
        <c:minorTickMark val="none"/>
        <c:tickLblPos val="nextTo"/>
        <c:crossAx val="19404156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6:53:54.305"/>
    </inkml:context>
    <inkml:brush xml:id="br0">
      <inkml:brushProperty name="width" value="0.05" units="cm"/>
      <inkml:brushProperty name="height" value="0.05" units="cm"/>
      <inkml:brushProperty name="color" value="#004F8B"/>
    </inkml:brush>
  </inkml:definitions>
  <inkml:trace contextRef="#ctx0" brushRef="#br0">280 257 24575,'0'-1'0,"1"-1"0,0 0 0,0 1 0,0-1 0,-1 1 0,1-1 0,1 1 0,-1-1 0,0 1 0,0 0 0,0-1 0,1 1 0,-1 0 0,3-1 0,0-1 0,29-27 0,41-32 0,-61 52 0,1 0 0,1 1 0,27-12 0,4 5 0,2 2 0,0 1 0,51-5 0,-17 2 0,-33 10 0,0 1 0,100 3 0,-77 3 0,-12 3 0,104 18 0,-121-15 0,121 24 0,-150-27 0,-1 0 0,0 1 0,0 0 0,0 1 0,15 10 0,-9-6 0,23 9 0,-27-12 0,-1 0 0,1 1 0,-2 0 0,1 1 0,-1 0 0,23 23 0,15 10 0,8 8 0,-2 1 0,-36-34 0,0 2 0,-2 0 0,35 44 0,29 40 0,-13-19 0,-27-16 0,-11-14 0,41 59 0,107 225 0,-67-57 0,-108-266 0,17 49 0,17 80 0,1 68 0,-32-159 0,0 72 0,-9 54 0,0-74 0,2-19 0,0-25 0,-8 85 0,1-113 0,-2-1 0,-1 0 0,-18 42 0,7-21 0,-37 118 0,-69 176 0,101-295 0,-52 78 0,-45 39 0,20-51 0,80-98 0,0 0 0,0-2 0,-34 21 0,35-27 0,0 0 0,-1-2 0,0 0 0,-36 9 0,-301 70 0,243-68 0,-135 7 0,97-21 0,-179-16 0,307 7 0,-1-1 0,1-2 0,0-1 0,-32-11 0,44 12 0,0-1 0,0-1 0,0 0 0,1-1 0,0 0 0,0-2 0,1 1 0,-20-20 0,16 12 0,-1 1 0,0 1 0,-1 1 0,-22-13 0,35 23 0,0 0 0,0 0 0,0 0 0,0-1 0,1 0 0,0 0 0,0 0 0,-6-10 0,0-2 0,-10-30 0,2 5 0,17 41 0,-28-59 0,-30-89 0,18 13 0,7-3 0,-20-167 0,45 91 0,4 30 0,-4 72 0,-9-89 0,10 101 0,7-122 0,2 108 0,-2 54 0,3-72 0,17 0 0,-9 73 0,17-69 0,-1 7 0,13-45 0,-21 95 0,-14 56 0,7-30 0,27-70 0,-30 92 0,-1 0 0,8-45 0,-11 43 0,2 2 0,13-41 0,35-81 0,-13 12 0,-35 109-1365,0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6:53:58.988"/>
    </inkml:context>
    <inkml:brush xml:id="br0">
      <inkml:brushProperty name="width" value="0.05" units="cm"/>
      <inkml:brushProperty name="height" value="0.05" units="cm"/>
      <inkml:brushProperty name="color" value="#004F8B"/>
    </inkml:brush>
  </inkml:definitions>
  <inkml:trace contextRef="#ctx0" brushRef="#br0">1621 68 24575,'-83'2'0,"-93"-4"0,99-9 0,-13 0 0,-10-5 0,67 9 0,-1-3 0,23 6 0,0 1 0,-16-1 0,-141 2 0,84 4 0,70-2 0,0 2 0,0 0 0,0 1 0,1 1 0,-24 11 0,15-4 0,1 1 0,-34 27 0,26-18 0,19-15 0,1 1 0,0 0 0,1 0 0,-1 1 0,-8 12 0,-154 186 0,127-155 0,27-30 0,-1 2 0,2 0 0,-15 28 0,21-30 0,-9 25 0,-9 19 0,16-43 0,-17 48 0,25-59 0,0 0 0,1 0 0,1 0 0,0 1 0,0-1 0,0 1 0,0 12 0,1-5 0,-5 30 0,3-29 0,-2 29 0,4 293 0,2-176 0,-1 360 0,1-491 0,0-1 0,2 1 0,0-1 0,2 0 0,1 0 0,15 51 0,48 123 0,-55-171 0,2-1 0,1-2 0,30 49 0,-32-59 0,0 2 0,13 30 0,-10-19 0,2-2 0,37 53 0,-22-36 0,-5-10 0,-18-26 0,-1 0 0,12 21 0,-11-12 0,2-2 0,0 0 0,1-1 0,24 26 0,3 0 0,2-3 0,70 55 0,-107-94 0,-1-2 0,-1 0 0,1 0 0,0 0 0,0-1 0,0 0 0,0-1 0,0 1 0,9 0 0,46 6 0,80 5 0,-80-13 0,66-3 0,-110-1 0,-1 0 0,0-1 0,0-1 0,0-1 0,16-10 0,-3 0 0,46-37 0,94-88 0,-155 130 0,0-2 0,-1 0 0,0-2 0,0 0 0,13-20 0,-3-2 0,25-53 0,-27 45 0,29-81 0,-46 113 0,47-142 0,-39 112 0,14-73 0,-16 16 0,-2 18 0,11-140 0,-14-258 0,-7 281 0,2-202 0,-1 366 0,-2 0 0,-1 0 0,-14-61 0,4 21 0,5 27 0,-10-81 0,17 108 0,-2 0 0,0 0 0,-1 1 0,-7-21 0,-3-12 0,8 31 0,0 0 0,-17-34 0,-8-25 0,3 0 0,24 69 0,-1 0 0,0 0 0,0 1 0,-11-14 0,9 12 28,1 1 0,-9-18 0,5 9-1477,6 9-5377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14:24:17.416"/>
    </inkml:context>
    <inkml:brush xml:id="br0">
      <inkml:brushProperty name="width" value="0.05" units="cm"/>
      <inkml:brushProperty name="height" value="0.05" units="cm"/>
      <inkml:brushProperty name="color" value="#E71224"/>
    </inkml:brush>
  </inkml:definitions>
  <inkml:trace contextRef="#ctx0" brushRef="#br0">1 67 24575,'218'2'0,"239"-4"0,-174-23 0,-190 12 0,70-5 0,-30 17 0,-55 2 0,93-11 0,-152 10 0,-19 0 0,1 0 0,-1 1 0,0-1 0,0 0 0,0 0 0,0 0 0,0 0 0,0 0 0,1 1 0,-1-1 0,0 0 0,0 0 0,0 0 0,0 0 0,0 1 0,0-1 0,0 0 0,0 0 0,0 0 0,0 1 0,0-1 0,0 0 0,0 0 0,0 0 0,0 1 0,0-1 0,0 0 0,0 0 0,0 0 0,0 0 0,0 1 0,0-1 0,-1 0 0,1 0 0,0 0 0,0 0 0,0 1 0,0-1 0,0 0 0,0 0 0,0 0 0,-1 0 0,1 0 0,0 1 0,-3 1 0,0 1 0,-1 0 0,1-1 0,-1 0 0,1 0 0,-7 3 0,-32 12 0,-2-2 0,-60 12 0,-94 9 0,165-30 0,-148 19 0,0-7 0,-197-7 0,350-10 0,1 1 0,-34 8 0,-27 1 0,83-10 0,1-1 0,0 0 0,0 0 0,0 1 0,0 0 0,0-1 0,0 1 0,-4 2 0,8-3 0,0 0 0,-1 0 0,1 0 0,0 0 0,0 0 0,0 0 0,0 1 0,-1-1 0,1 0 0,0 0 0,0 0 0,0 0 0,0 0 0,0 0 0,-1 0 0,1 0 0,0 1 0,0-1 0,0 0 0,0 0 0,0 0 0,0 0 0,0 0 0,0 1 0,-1-1 0,1 0 0,0 0 0,0 0 0,0 0 0,0 1 0,0-1 0,0 0 0,0 0 0,0 0 0,0 0 0,0 1 0,0-1 0,0 0 0,0 0 0,0 0 0,0 1 0,0-1 0,0 0 0,1 0 0,-1 0 0,0 1 0,10 4 0,18 0 0,343 3 0,-234-10 0,759 2 0,-858 2 0,60 10 0,20 2 0,40-12 0,-155-1 0,-1-1 0,1 0 0,0 1 0,-1-1 0,1 1 0,-1 0 0,1 0 0,-1 0 0,4 2 0,-5-3 0,-1 0 0,0 0 0,1 1 0,-1-1 0,0 0 0,0 1 0,1-1 0,-1 0 0,0 1 0,0-1 0,1 0 0,-1 1 0,0-1 0,0 0 0,0 1 0,0-1 0,1 1 0,-1-1 0,0 0 0,0 1 0,0-1 0,0 1 0,0-1 0,0 0 0,0 1 0,-1 0 0,1 0 0,-1 0 0,1 0 0,-1 0 0,1 0 0,-1 0 0,0 0 0,1 0 0,-1 0 0,0 0 0,0-1 0,0 1 0,-1 1 0,-13 7 0,1-1 0,-1 0 0,-1-1 0,1-1 0,-30 8 0,26-8 0,-43 9 0,-125 17 0,96-20 0,-170 25 0,-438 4 0,255-44 0,441 3 0,1 0 0,-1 0 0,1 0 0,-1 0 0,1-1 0,-1 1 0,1-1 0,-4-2 0,6 3 0,-1 0 0,1 0 0,0 0 0,0 0 0,-1 0 0,1 0 0,0-1 0,0 1 0,0 0 0,-1 0 0,1 0 0,0-1 0,0 1 0,0 0 0,0 0 0,0-1 0,0 1 0,-1 0 0,1 0 0,0-1 0,0 1 0,0 0 0,0 0 0,0-1 0,0 1 0,0 0 0,0 0 0,0-1 0,0 1 0,0 0 0,10-11 0,0 5 0,1 0 0,-1 1 0,1 0 0,-1 1 0,1 0 0,15-3 0,71-10 0,-68 13 0,97-13 0,202 0 0,-255 17-1365,-42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14:24:21.141"/>
    </inkml:context>
    <inkml:brush xml:id="br0">
      <inkml:brushProperty name="width" value="0.05" units="cm"/>
      <inkml:brushProperty name="height" value="0.05" units="cm"/>
      <inkml:brushProperty name="color" value="#E71224"/>
    </inkml:brush>
  </inkml:definitions>
  <inkml:trace contextRef="#ctx0" brushRef="#br0">1 202 24575,'7'0'0,"-1"-1"0,1 0 0,0-1 0,0 0 0,-1 0 0,9-4 0,9-2 0,237-57 0,-221 57 0,193-28 0,-71 14 0,0 4 0,-42 7 0,169-8 0,2 20 0,-106 1 0,-17 1 0,-1 8 0,250 48 0,-345-42 0,-45-10 0,0-1 0,1-1 0,44 3 0,-22-9 0,-28 0 0,1 1 0,-1 1 0,1 0 0,-1 2 0,35 9 0,-55-12 0,-1 0 0,0 1 0,1-1 0,-1 0 0,0 1 0,0 0 0,1-1 0,-1 1 0,0 0 0,0-1 0,0 1 0,0 0 0,0 0 0,0 0 0,0 0 0,0 0 0,0 0 0,1 2 0,-2-2 0,0-1 0,0 1 0,0 0 0,0-1 0,0 1 0,0 0 0,0 0 0,0-1 0,-1 1 0,1 0 0,0-1 0,0 1 0,-1 0 0,1-1 0,0 1 0,-1-1 0,1 1 0,-1 0 0,1-1 0,0 1 0,-1-1 0,1 1 0,-1-1 0,0 1 0,-4 3 0,0-1 0,0 0 0,0-1 0,0 1 0,0-1 0,0 0 0,-7 2 0,-29 3 0,0-1 0,0-3 0,-1-1 0,-43-4 0,25 1 0,-182 2 0,-204-5 0,355-2 0,-165-32 0,173 22 0,0 5 0,-143-2 0,-496 13 0,700 1 0,0 0 0,0 1 0,1 1 0,-43 12 0,63-14 0,6 1 0,10 0 0,367 1 0,-195-5 0,598 2 0,-749-2 0,44-8 0,2 1 0,65 1 0,89-9 0,-106-5 0,-76 11 0,-42 11 0,-34 5 0,-616 89 0,222-58 0,-4-35 0,-378-1-1365,769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E28BE-9701-4B2C-BE3D-F21AC5FFDF2A}" type="datetimeFigureOut">
              <a:rPr lang="en-IN" smtClean="0"/>
              <a:t>08-07-2023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10EF6-5DA7-4EF2-B5A8-A26D586087F9}" type="slidenum">
              <a:rPr lang="en-IN" smtClean="0"/>
              <a:t>‹#›</a:t>
            </a:fld>
            <a:endParaRPr lang="en-IN"/>
          </a:p>
        </p:txBody>
      </p:sp>
    </p:spTree>
    <p:extLst>
      <p:ext uri="{BB962C8B-B14F-4D97-AF65-F5344CB8AC3E}">
        <p14:creationId xmlns:p14="http://schemas.microsoft.com/office/powerpoint/2010/main" val="4279901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34</a:t>
            </a:fld>
            <a:endParaRPr lang="en-IN"/>
          </a:p>
        </p:txBody>
      </p:sp>
    </p:spTree>
    <p:extLst>
      <p:ext uri="{BB962C8B-B14F-4D97-AF65-F5344CB8AC3E}">
        <p14:creationId xmlns:p14="http://schemas.microsoft.com/office/powerpoint/2010/main" val="89604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43</a:t>
            </a:fld>
            <a:endParaRPr lang="en-IN"/>
          </a:p>
        </p:txBody>
      </p:sp>
    </p:spTree>
    <p:extLst>
      <p:ext uri="{BB962C8B-B14F-4D97-AF65-F5344CB8AC3E}">
        <p14:creationId xmlns:p14="http://schemas.microsoft.com/office/powerpoint/2010/main" val="231136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44</a:t>
            </a:fld>
            <a:endParaRPr lang="en-IN"/>
          </a:p>
        </p:txBody>
      </p:sp>
    </p:spTree>
    <p:extLst>
      <p:ext uri="{BB962C8B-B14F-4D97-AF65-F5344CB8AC3E}">
        <p14:creationId xmlns:p14="http://schemas.microsoft.com/office/powerpoint/2010/main" val="355800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35</a:t>
            </a:fld>
            <a:endParaRPr lang="en-IN"/>
          </a:p>
        </p:txBody>
      </p:sp>
    </p:spTree>
    <p:extLst>
      <p:ext uri="{BB962C8B-B14F-4D97-AF65-F5344CB8AC3E}">
        <p14:creationId xmlns:p14="http://schemas.microsoft.com/office/powerpoint/2010/main" val="280511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36</a:t>
            </a:fld>
            <a:endParaRPr lang="en-IN"/>
          </a:p>
        </p:txBody>
      </p:sp>
    </p:spTree>
    <p:extLst>
      <p:ext uri="{BB962C8B-B14F-4D97-AF65-F5344CB8AC3E}">
        <p14:creationId xmlns:p14="http://schemas.microsoft.com/office/powerpoint/2010/main" val="17913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37</a:t>
            </a:fld>
            <a:endParaRPr lang="en-IN"/>
          </a:p>
        </p:txBody>
      </p:sp>
    </p:spTree>
    <p:extLst>
      <p:ext uri="{BB962C8B-B14F-4D97-AF65-F5344CB8AC3E}">
        <p14:creationId xmlns:p14="http://schemas.microsoft.com/office/powerpoint/2010/main" val="249483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38</a:t>
            </a:fld>
            <a:endParaRPr lang="en-IN"/>
          </a:p>
        </p:txBody>
      </p:sp>
    </p:spTree>
    <p:extLst>
      <p:ext uri="{BB962C8B-B14F-4D97-AF65-F5344CB8AC3E}">
        <p14:creationId xmlns:p14="http://schemas.microsoft.com/office/powerpoint/2010/main" val="1237918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39</a:t>
            </a:fld>
            <a:endParaRPr lang="en-IN"/>
          </a:p>
        </p:txBody>
      </p:sp>
    </p:spTree>
    <p:extLst>
      <p:ext uri="{BB962C8B-B14F-4D97-AF65-F5344CB8AC3E}">
        <p14:creationId xmlns:p14="http://schemas.microsoft.com/office/powerpoint/2010/main" val="185163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40</a:t>
            </a:fld>
            <a:endParaRPr lang="en-IN"/>
          </a:p>
        </p:txBody>
      </p:sp>
    </p:spTree>
    <p:extLst>
      <p:ext uri="{BB962C8B-B14F-4D97-AF65-F5344CB8AC3E}">
        <p14:creationId xmlns:p14="http://schemas.microsoft.com/office/powerpoint/2010/main" val="139342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41</a:t>
            </a:fld>
            <a:endParaRPr lang="en-IN"/>
          </a:p>
        </p:txBody>
      </p:sp>
    </p:spTree>
    <p:extLst>
      <p:ext uri="{BB962C8B-B14F-4D97-AF65-F5344CB8AC3E}">
        <p14:creationId xmlns:p14="http://schemas.microsoft.com/office/powerpoint/2010/main" val="3096182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110EF6-5DA7-4EF2-B5A8-A26D586087F9}" type="slidenum">
              <a:rPr lang="en-IN" smtClean="0"/>
              <a:t>42</a:t>
            </a:fld>
            <a:endParaRPr lang="en-IN"/>
          </a:p>
        </p:txBody>
      </p:sp>
    </p:spTree>
    <p:extLst>
      <p:ext uri="{BB962C8B-B14F-4D97-AF65-F5344CB8AC3E}">
        <p14:creationId xmlns:p14="http://schemas.microsoft.com/office/powerpoint/2010/main" val="248281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C0B5-B15E-97E5-180E-B2B46FA471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77BA28-0C1D-87DF-9C11-E9EFBD6ED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EDE702-CF42-E50F-1F3A-B56CE8157678}"/>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7A9D2D9C-5EDB-458D-C184-7B6F9FC36A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9CF7D2-F4F4-AA41-3AAA-7BC1A742C4C8}"/>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337707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B11-7183-5877-08A5-CC9E102BD9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1EB047-BB45-3123-4DE6-3FC928D1E8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FD07EF-4C11-3EA8-A954-6ED8F3753346}"/>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B3B7A9D8-9FA4-6FC7-74EB-00033A281B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693F96-76D4-3780-9F6F-EFCD1AEA7AA0}"/>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141985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41DD05-5E80-0A3C-D83B-FC1179188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85C143-5A88-26CB-103A-64D9788B5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D4125B-F75E-1D47-552C-C6648BD8E55D}"/>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64F855D1-BFA8-6ECB-062D-0B48130FA4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A956F5-6786-57FB-AC52-0A373FB4F4F6}"/>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179453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A427-2A7C-5963-8187-8A2FDA489D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7A6845-468E-5C7E-965C-29AA3E0C37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63A02E-7A82-0A65-763B-210F4335DB2B}"/>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3BE1E746-CB83-F2A7-3871-5BA379B22C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D7297-4503-D2C7-94A1-6FFABF3B01CD}"/>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78290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DD85-F2D4-3BBD-29E2-08E1FD8B2E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F79BA4-74C2-2082-1D67-C66CE55F1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2853F6-0A86-0400-C4E7-E0378FCB099F}"/>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6963EA48-6A9D-C0DB-D021-6531AA2170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063572-D309-8425-3BED-2CC3863393A1}"/>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86118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C2D5-28B0-FEAD-40AD-57339E814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FCFB8D-A984-FCC8-FE0E-A07DCC7C8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417478-4DF3-CE89-4E54-19AA95C9F5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3A159E-934F-E34F-393D-5C25664FEABC}"/>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6" name="Footer Placeholder 5">
            <a:extLst>
              <a:ext uri="{FF2B5EF4-FFF2-40B4-BE49-F238E27FC236}">
                <a16:creationId xmlns:a16="http://schemas.microsoft.com/office/drawing/2014/main" id="{EA77BE57-7268-EAF4-04B3-40EB52D7F9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E95932-7715-21A5-D06A-998DC53CE8DD}"/>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2186380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96E7-D9FE-ABE8-F1DA-F9DA20F067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717081-82CA-2B2B-5CD4-25BAA279E2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60FDF5-ECFF-E0D8-575F-8989F7E31F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587CA3-B45E-5838-7BCD-545983AEE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EB0C64-8A90-7786-0F6D-F645A50DD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D4E9E0-9DD8-D4BA-B61C-D6D0433D0971}"/>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8" name="Footer Placeholder 7">
            <a:extLst>
              <a:ext uri="{FF2B5EF4-FFF2-40B4-BE49-F238E27FC236}">
                <a16:creationId xmlns:a16="http://schemas.microsoft.com/office/drawing/2014/main" id="{C9DBC364-5888-4929-9070-0E584E00F6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696BA6-23C2-B2A0-C65A-06EEDF26E76D}"/>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219854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9B3C-1EDA-6DE7-98B1-4465F960B1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D47AC5-59B0-B756-A47E-1B71021586CD}"/>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4" name="Footer Placeholder 3">
            <a:extLst>
              <a:ext uri="{FF2B5EF4-FFF2-40B4-BE49-F238E27FC236}">
                <a16:creationId xmlns:a16="http://schemas.microsoft.com/office/drawing/2014/main" id="{4E92EF44-A9A5-0334-BFAD-69D76E3737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625A93-3930-8B8C-445A-D3BC1BF7AF89}"/>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286974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55C4B4-E0B2-DC34-79B5-C3F38C6EF29F}"/>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3" name="Footer Placeholder 2">
            <a:extLst>
              <a:ext uri="{FF2B5EF4-FFF2-40B4-BE49-F238E27FC236}">
                <a16:creationId xmlns:a16="http://schemas.microsoft.com/office/drawing/2014/main" id="{45E3F58B-A25A-A51B-8CA0-EFE09B5EB5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3AFDEB-B1F5-3A44-9A39-65EDA53E28EC}"/>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292623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E92-D575-BFC7-4F93-967758780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02DD71-005D-2776-B1C3-B668CB26E9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DCB2F7-D343-FFB8-F54C-922BC308A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68E0D-D5D2-EEE5-8D0D-B42E31D818F9}"/>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6" name="Footer Placeholder 5">
            <a:extLst>
              <a:ext uri="{FF2B5EF4-FFF2-40B4-BE49-F238E27FC236}">
                <a16:creationId xmlns:a16="http://schemas.microsoft.com/office/drawing/2014/main" id="{054AA330-FBEC-F5E5-7025-9992307F9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EAAEE3-4FB3-58D8-52C3-6E7AB7811902}"/>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283003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57EC-71B1-8B6F-63A6-8D93BBEAA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8381F3-1798-FE88-6FE3-CAAA6D8CD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E30DF3-1E95-5B7E-5698-6D5A9AEC1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ACBD0-D93D-C136-C104-9359BA03569C}"/>
              </a:ext>
            </a:extLst>
          </p:cNvPr>
          <p:cNvSpPr>
            <a:spLocks noGrp="1"/>
          </p:cNvSpPr>
          <p:nvPr>
            <p:ph type="dt" sz="half" idx="10"/>
          </p:nvPr>
        </p:nvSpPr>
        <p:spPr/>
        <p:txBody>
          <a:bodyPr/>
          <a:lstStyle/>
          <a:p>
            <a:fld id="{3978DB66-2F34-4BF2-94C6-743CF2B6C968}" type="datetimeFigureOut">
              <a:rPr lang="en-IN" smtClean="0"/>
              <a:t>08-07-2023</a:t>
            </a:fld>
            <a:endParaRPr lang="en-IN"/>
          </a:p>
        </p:txBody>
      </p:sp>
      <p:sp>
        <p:nvSpPr>
          <p:cNvPr id="6" name="Footer Placeholder 5">
            <a:extLst>
              <a:ext uri="{FF2B5EF4-FFF2-40B4-BE49-F238E27FC236}">
                <a16:creationId xmlns:a16="http://schemas.microsoft.com/office/drawing/2014/main" id="{6F3FC267-BAC2-A08D-5CC7-228AF5C834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D71D0D-1883-24BD-54EB-7AFC9F2B0641}"/>
              </a:ext>
            </a:extLst>
          </p:cNvPr>
          <p:cNvSpPr>
            <a:spLocks noGrp="1"/>
          </p:cNvSpPr>
          <p:nvPr>
            <p:ph type="sldNum" sz="quarter" idx="12"/>
          </p:nvPr>
        </p:nvSpPr>
        <p:spPr/>
        <p:txBody>
          <a:bodyPr/>
          <a:lstStyle/>
          <a:p>
            <a:fld id="{16B3D7B1-476D-412C-A86E-03D76D755DD2}" type="slidenum">
              <a:rPr lang="en-IN" smtClean="0"/>
              <a:t>‹#›</a:t>
            </a:fld>
            <a:endParaRPr lang="en-IN"/>
          </a:p>
        </p:txBody>
      </p:sp>
    </p:spTree>
    <p:extLst>
      <p:ext uri="{BB962C8B-B14F-4D97-AF65-F5344CB8AC3E}">
        <p14:creationId xmlns:p14="http://schemas.microsoft.com/office/powerpoint/2010/main" val="92754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10C61-F6CA-D334-9C7B-A1BF272C8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CE4EF0-6B86-4F32-9074-4140D94A88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3B5081-7B5F-D19B-F738-D76803713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8DB66-2F34-4BF2-94C6-743CF2B6C968}" type="datetimeFigureOut">
              <a:rPr lang="en-IN" smtClean="0"/>
              <a:t>08-07-2023</a:t>
            </a:fld>
            <a:endParaRPr lang="en-IN"/>
          </a:p>
        </p:txBody>
      </p:sp>
      <p:sp>
        <p:nvSpPr>
          <p:cNvPr id="5" name="Footer Placeholder 4">
            <a:extLst>
              <a:ext uri="{FF2B5EF4-FFF2-40B4-BE49-F238E27FC236}">
                <a16:creationId xmlns:a16="http://schemas.microsoft.com/office/drawing/2014/main" id="{84B15820-5BCE-4D08-010A-0162AAC8C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852AE3-59D8-7527-ADD1-0EFF73519E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3D7B1-476D-412C-A86E-03D76D755DD2}" type="slidenum">
              <a:rPr lang="en-IN" smtClean="0"/>
              <a:t>‹#›</a:t>
            </a:fld>
            <a:endParaRPr lang="en-IN"/>
          </a:p>
        </p:txBody>
      </p:sp>
    </p:spTree>
    <p:extLst>
      <p:ext uri="{BB962C8B-B14F-4D97-AF65-F5344CB8AC3E}">
        <p14:creationId xmlns:p14="http://schemas.microsoft.com/office/powerpoint/2010/main" val="1387090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0.png"/><Relationship Id="rId5" Type="http://schemas.openxmlformats.org/officeDocument/2006/relationships/image" Target="../media/image15.png"/><Relationship Id="rId15" Type="http://schemas.openxmlformats.org/officeDocument/2006/relationships/image" Target="../media/image22.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customXml" Target="../ink/ink3.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F087F3-18DB-7E15-FA0C-142DA79BDF07}"/>
              </a:ext>
            </a:extLst>
          </p:cNvPr>
          <p:cNvSpPr/>
          <p:nvPr/>
        </p:nvSpPr>
        <p:spPr>
          <a:xfrm>
            <a:off x="2629654" y="0"/>
            <a:ext cx="51994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3">
            <a:extLst>
              <a:ext uri="{FF2B5EF4-FFF2-40B4-BE49-F238E27FC236}">
                <a16:creationId xmlns:a16="http://schemas.microsoft.com/office/drawing/2014/main" id="{5AB797EE-F04F-4E0A-AAE1-F967923545F3}"/>
              </a:ext>
            </a:extLst>
          </p:cNvPr>
          <p:cNvSpPr txBox="1">
            <a:spLocks/>
          </p:cNvSpPr>
          <p:nvPr/>
        </p:nvSpPr>
        <p:spPr>
          <a:xfrm>
            <a:off x="4358640" y="852803"/>
            <a:ext cx="2971800" cy="447675"/>
          </a:xfrm>
          <a:prstGeom prst="parallelogram">
            <a:avLst/>
          </a:prstGeom>
          <a:solidFill>
            <a:srgbClr val="B5E639"/>
          </a:solidFill>
          <a:ln w="12700" cap="flat" cmpd="sng" algn="ctr">
            <a:no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sz="1600" dirty="0">
                <a:solidFill>
                  <a:schemeClr val="tx1"/>
                </a:solidFill>
                <a:latin typeface="Arial Black" panose="020B0A04020102020204" pitchFamily="34" charset="0"/>
              </a:rPr>
              <a:t>Project Challenge</a:t>
            </a:r>
          </a:p>
        </p:txBody>
      </p:sp>
      <p:sp>
        <p:nvSpPr>
          <p:cNvPr id="4" name="Rectangle 3">
            <a:extLst>
              <a:ext uri="{FF2B5EF4-FFF2-40B4-BE49-F238E27FC236}">
                <a16:creationId xmlns:a16="http://schemas.microsoft.com/office/drawing/2014/main" id="{F20D7F49-4454-AFEA-E162-6CA5FD329893}"/>
              </a:ext>
            </a:extLst>
          </p:cNvPr>
          <p:cNvSpPr/>
          <p:nvPr/>
        </p:nvSpPr>
        <p:spPr>
          <a:xfrm>
            <a:off x="4358640" y="1889760"/>
            <a:ext cx="5679440" cy="3078480"/>
          </a:xfrm>
          <a:prstGeom prst="rect">
            <a:avLst/>
          </a:prstGeom>
          <a:solidFill>
            <a:schemeClr val="dk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6" name="Picture 5">
            <a:extLst>
              <a:ext uri="{FF2B5EF4-FFF2-40B4-BE49-F238E27FC236}">
                <a16:creationId xmlns:a16="http://schemas.microsoft.com/office/drawing/2014/main" id="{E669C3EB-1ECD-53DA-8919-637A6B648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015" y="547776"/>
            <a:ext cx="1643223" cy="1057731"/>
          </a:xfrm>
          <a:prstGeom prst="rect">
            <a:avLst/>
          </a:prstGeom>
        </p:spPr>
      </p:pic>
      <p:pic>
        <p:nvPicPr>
          <p:cNvPr id="8" name="Picture 7">
            <a:extLst>
              <a:ext uri="{FF2B5EF4-FFF2-40B4-BE49-F238E27FC236}">
                <a16:creationId xmlns:a16="http://schemas.microsoft.com/office/drawing/2014/main" id="{97948919-C66E-F99D-E677-9A7487943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516" y="3867785"/>
            <a:ext cx="1735764" cy="1057731"/>
          </a:xfrm>
          <a:prstGeom prst="rect">
            <a:avLst/>
          </a:prstGeom>
        </p:spPr>
      </p:pic>
      <p:sp>
        <p:nvSpPr>
          <p:cNvPr id="9" name="TextBox 8">
            <a:extLst>
              <a:ext uri="{FF2B5EF4-FFF2-40B4-BE49-F238E27FC236}">
                <a16:creationId xmlns:a16="http://schemas.microsoft.com/office/drawing/2014/main" id="{A3E2EFD9-F74C-B5CF-243C-EBD8EDE14422}"/>
              </a:ext>
            </a:extLst>
          </p:cNvPr>
          <p:cNvSpPr txBox="1"/>
          <p:nvPr/>
        </p:nvSpPr>
        <p:spPr>
          <a:xfrm>
            <a:off x="3505200" y="2473950"/>
            <a:ext cx="5059680" cy="1446550"/>
          </a:xfrm>
          <a:prstGeom prst="rect">
            <a:avLst/>
          </a:prstGeom>
          <a:noFill/>
        </p:spPr>
        <p:txBody>
          <a:bodyPr wrap="square" rtlCol="0">
            <a:spAutoFit/>
          </a:bodyPr>
          <a:lstStyle/>
          <a:p>
            <a:pPr algn="ctr"/>
            <a:r>
              <a:rPr lang="en-IN" sz="4400" dirty="0">
                <a:latin typeface="Constantia" panose="02030602050306030303" pitchFamily="18" charset="0"/>
              </a:rPr>
              <a:t>Food and Beverage </a:t>
            </a:r>
          </a:p>
          <a:p>
            <a:pPr algn="ctr"/>
            <a:r>
              <a:rPr lang="en-IN" sz="4400" dirty="0">
                <a:latin typeface="Constantia" panose="02030602050306030303" pitchFamily="18" charset="0"/>
              </a:rPr>
              <a:t>Industry</a:t>
            </a:r>
          </a:p>
        </p:txBody>
      </p:sp>
      <p:sp>
        <p:nvSpPr>
          <p:cNvPr id="10" name="TextBox 9">
            <a:extLst>
              <a:ext uri="{FF2B5EF4-FFF2-40B4-BE49-F238E27FC236}">
                <a16:creationId xmlns:a16="http://schemas.microsoft.com/office/drawing/2014/main" id="{79A537DA-3A44-9814-6446-B7FC4871D153}"/>
              </a:ext>
            </a:extLst>
          </p:cNvPr>
          <p:cNvSpPr txBox="1"/>
          <p:nvPr/>
        </p:nvSpPr>
        <p:spPr>
          <a:xfrm>
            <a:off x="4358640" y="1884670"/>
            <a:ext cx="889987" cy="338554"/>
          </a:xfrm>
          <a:prstGeom prst="rect">
            <a:avLst/>
          </a:prstGeom>
          <a:noFill/>
        </p:spPr>
        <p:txBody>
          <a:bodyPr wrap="none" rtlCol="0">
            <a:spAutoFit/>
          </a:bodyPr>
          <a:lstStyle/>
          <a:p>
            <a:r>
              <a:rPr lang="en-IN" sz="1600" dirty="0">
                <a:solidFill>
                  <a:schemeClr val="bg1"/>
                </a:solidFill>
              </a:rPr>
              <a:t>Domain:</a:t>
            </a:r>
          </a:p>
        </p:txBody>
      </p:sp>
      <p:sp>
        <p:nvSpPr>
          <p:cNvPr id="11" name="TextBox 10">
            <a:extLst>
              <a:ext uri="{FF2B5EF4-FFF2-40B4-BE49-F238E27FC236}">
                <a16:creationId xmlns:a16="http://schemas.microsoft.com/office/drawing/2014/main" id="{DAD854B9-D776-B340-98BB-72F72512DE91}"/>
              </a:ext>
            </a:extLst>
          </p:cNvPr>
          <p:cNvSpPr txBox="1"/>
          <p:nvPr/>
        </p:nvSpPr>
        <p:spPr>
          <a:xfrm>
            <a:off x="8251516" y="5513517"/>
            <a:ext cx="1893467" cy="646331"/>
          </a:xfrm>
          <a:prstGeom prst="rect">
            <a:avLst/>
          </a:prstGeom>
          <a:noFill/>
        </p:spPr>
        <p:txBody>
          <a:bodyPr wrap="none" rtlCol="0">
            <a:spAutoFit/>
          </a:bodyPr>
          <a:lstStyle/>
          <a:p>
            <a:r>
              <a:rPr lang="en-IN" dirty="0"/>
              <a:t>Created by:</a:t>
            </a:r>
          </a:p>
          <a:p>
            <a:r>
              <a:rPr lang="en-IN" b="1" dirty="0">
                <a:latin typeface="Bradley Hand ITC" panose="03070402050302030203" pitchFamily="66" charset="0"/>
              </a:rPr>
              <a:t>Sai Subham Jena</a:t>
            </a:r>
          </a:p>
        </p:txBody>
      </p:sp>
    </p:spTree>
    <p:extLst>
      <p:ext uri="{BB962C8B-B14F-4D97-AF65-F5344CB8AC3E}">
        <p14:creationId xmlns:p14="http://schemas.microsoft.com/office/powerpoint/2010/main" val="19692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2FBD8-5BA6-AD22-23AC-E5944AC9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8"/>
            <a:ext cx="12192000" cy="6848716"/>
          </a:xfrm>
          <a:prstGeom prst="rect">
            <a:avLst/>
          </a:prstGeom>
        </p:spPr>
      </p:pic>
      <p:pic>
        <p:nvPicPr>
          <p:cNvPr id="4" name="Picture 3">
            <a:extLst>
              <a:ext uri="{FF2B5EF4-FFF2-40B4-BE49-F238E27FC236}">
                <a16:creationId xmlns:a16="http://schemas.microsoft.com/office/drawing/2014/main" id="{A9D123BD-5EAB-0A4E-6C56-5FC10EB0C08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250213" y="622057"/>
            <a:ext cx="4880827" cy="6190655"/>
          </a:xfrm>
          <a:prstGeom prst="rect">
            <a:avLst/>
          </a:prstGeom>
        </p:spPr>
      </p:pic>
    </p:spTree>
    <p:extLst>
      <p:ext uri="{BB962C8B-B14F-4D97-AF65-F5344CB8AC3E}">
        <p14:creationId xmlns:p14="http://schemas.microsoft.com/office/powerpoint/2010/main" val="186239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D01C94F-7843-AFC3-A7E6-4E9B695E7C6F}"/>
              </a:ext>
            </a:extLst>
          </p:cNvPr>
          <p:cNvSpPr/>
          <p:nvPr/>
        </p:nvSpPr>
        <p:spPr>
          <a:xfrm>
            <a:off x="660400" y="3287943"/>
            <a:ext cx="2184400" cy="518160"/>
          </a:xfrm>
          <a:prstGeom prst="roundRect">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atin typeface="Bell MT" panose="02020503060305020303" pitchFamily="18" charset="0"/>
              </a:rPr>
              <a:t>Hot</a:t>
            </a:r>
            <a:r>
              <a:rPr lang="en-IN" dirty="0">
                <a:latin typeface="Bell MT" panose="02020503060305020303" pitchFamily="18" charset="0"/>
              </a:rPr>
              <a:t> </a:t>
            </a:r>
            <a:r>
              <a:rPr lang="en-IN" sz="2400" dirty="0">
                <a:latin typeface="Bell MT" panose="02020503060305020303" pitchFamily="18" charset="0"/>
              </a:rPr>
              <a:t>Drinks</a:t>
            </a:r>
            <a:endParaRPr lang="en-IN" dirty="0">
              <a:latin typeface="Bell MT" panose="02020503060305020303" pitchFamily="18" charset="0"/>
            </a:endParaRPr>
          </a:p>
        </p:txBody>
      </p:sp>
      <p:grpSp>
        <p:nvGrpSpPr>
          <p:cNvPr id="19" name="Group 18">
            <a:extLst>
              <a:ext uri="{FF2B5EF4-FFF2-40B4-BE49-F238E27FC236}">
                <a16:creationId xmlns:a16="http://schemas.microsoft.com/office/drawing/2014/main" id="{CDD2E024-965F-7E4F-81D3-AC2603C41AB3}"/>
              </a:ext>
            </a:extLst>
          </p:cNvPr>
          <p:cNvGrpSpPr/>
          <p:nvPr/>
        </p:nvGrpSpPr>
        <p:grpSpPr>
          <a:xfrm>
            <a:off x="582443" y="3936809"/>
            <a:ext cx="2408684" cy="1238527"/>
            <a:chOff x="582443" y="3134169"/>
            <a:chExt cx="2408684" cy="1238527"/>
          </a:xfrm>
        </p:grpSpPr>
        <p:pic>
          <p:nvPicPr>
            <p:cNvPr id="9" name="Picture 8">
              <a:extLst>
                <a:ext uri="{FF2B5EF4-FFF2-40B4-BE49-F238E27FC236}">
                  <a16:creationId xmlns:a16="http://schemas.microsoft.com/office/drawing/2014/main" id="{8622ACC5-A25B-5CDF-986B-76B7AD4C2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34169"/>
              <a:ext cx="1238527" cy="1238527"/>
            </a:xfrm>
            <a:prstGeom prst="rect">
              <a:avLst/>
            </a:prstGeom>
          </p:spPr>
        </p:pic>
        <p:pic>
          <p:nvPicPr>
            <p:cNvPr id="11" name="Picture 10">
              <a:extLst>
                <a:ext uri="{FF2B5EF4-FFF2-40B4-BE49-F238E27FC236}">
                  <a16:creationId xmlns:a16="http://schemas.microsoft.com/office/drawing/2014/main" id="{F0261DFF-F146-DF5C-9FBC-E4E0FB39C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43" y="3134169"/>
              <a:ext cx="1238527" cy="1040817"/>
            </a:xfrm>
            <a:prstGeom prst="rect">
              <a:avLst/>
            </a:prstGeom>
          </p:spPr>
        </p:pic>
      </p:grpSp>
      <p:sp>
        <p:nvSpPr>
          <p:cNvPr id="4" name="Rectangle: Rounded Corners 3">
            <a:extLst>
              <a:ext uri="{FF2B5EF4-FFF2-40B4-BE49-F238E27FC236}">
                <a16:creationId xmlns:a16="http://schemas.microsoft.com/office/drawing/2014/main" id="{4F7D0A3B-60BA-2A44-657F-87971C24694D}"/>
              </a:ext>
            </a:extLst>
          </p:cNvPr>
          <p:cNvSpPr/>
          <p:nvPr/>
        </p:nvSpPr>
        <p:spPr>
          <a:xfrm>
            <a:off x="3647440" y="3287943"/>
            <a:ext cx="1981200" cy="744220"/>
          </a:xfrm>
          <a:prstGeom prst="roundRect">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atin typeface="Bell MT" panose="02020503060305020303" pitchFamily="18" charset="0"/>
              </a:rPr>
              <a:t>Dairy based</a:t>
            </a:r>
            <a:r>
              <a:rPr lang="en-IN" dirty="0">
                <a:latin typeface="Bell MT" panose="02020503060305020303" pitchFamily="18" charset="0"/>
              </a:rPr>
              <a:t> </a:t>
            </a:r>
            <a:r>
              <a:rPr lang="en-IN" sz="2400" dirty="0">
                <a:latin typeface="Bell MT" panose="02020503060305020303" pitchFamily="18" charset="0"/>
              </a:rPr>
              <a:t>Drinks</a:t>
            </a:r>
            <a:endParaRPr lang="en-IN" dirty="0">
              <a:latin typeface="Bell MT" panose="02020503060305020303" pitchFamily="18" charset="0"/>
            </a:endParaRPr>
          </a:p>
        </p:txBody>
      </p:sp>
      <p:pic>
        <p:nvPicPr>
          <p:cNvPr id="6" name="Picture 5">
            <a:extLst>
              <a:ext uri="{FF2B5EF4-FFF2-40B4-BE49-F238E27FC236}">
                <a16:creationId xmlns:a16="http://schemas.microsoft.com/office/drawing/2014/main" id="{B6D48744-EF79-EBDB-81FE-4D53D35A3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092" y="4231640"/>
            <a:ext cx="1740696" cy="1301005"/>
          </a:xfrm>
          <a:prstGeom prst="rect">
            <a:avLst/>
          </a:prstGeom>
        </p:spPr>
      </p:pic>
      <p:grpSp>
        <p:nvGrpSpPr>
          <p:cNvPr id="20" name="Group 19">
            <a:extLst>
              <a:ext uri="{FF2B5EF4-FFF2-40B4-BE49-F238E27FC236}">
                <a16:creationId xmlns:a16="http://schemas.microsoft.com/office/drawing/2014/main" id="{8BD89B90-5394-D145-4E3B-4E9549665DE8}"/>
              </a:ext>
            </a:extLst>
          </p:cNvPr>
          <p:cNvGrpSpPr/>
          <p:nvPr/>
        </p:nvGrpSpPr>
        <p:grpSpPr>
          <a:xfrm>
            <a:off x="3455164" y="3966677"/>
            <a:ext cx="2446816" cy="1748467"/>
            <a:chOff x="3455164" y="3164037"/>
            <a:chExt cx="2446816" cy="1748467"/>
          </a:xfrm>
        </p:grpSpPr>
        <p:pic>
          <p:nvPicPr>
            <p:cNvPr id="8" name="Picture 7">
              <a:extLst>
                <a:ext uri="{FF2B5EF4-FFF2-40B4-BE49-F238E27FC236}">
                  <a16:creationId xmlns:a16="http://schemas.microsoft.com/office/drawing/2014/main" id="{847C643C-F9A9-771F-5010-5DF5AC73E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284" y="3164037"/>
              <a:ext cx="1740696" cy="1748467"/>
            </a:xfrm>
            <a:prstGeom prst="rect">
              <a:avLst/>
            </a:prstGeom>
          </p:spPr>
        </p:pic>
        <p:pic>
          <p:nvPicPr>
            <p:cNvPr id="13" name="Picture 12">
              <a:extLst>
                <a:ext uri="{FF2B5EF4-FFF2-40B4-BE49-F238E27FC236}">
                  <a16:creationId xmlns:a16="http://schemas.microsoft.com/office/drawing/2014/main" id="{9F2A6625-4CCB-A5C3-3B85-9A0270551F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5164" y="3429000"/>
              <a:ext cx="1259063" cy="1483504"/>
            </a:xfrm>
            <a:prstGeom prst="rect">
              <a:avLst/>
            </a:prstGeom>
          </p:spPr>
        </p:pic>
      </p:grpSp>
      <p:sp>
        <p:nvSpPr>
          <p:cNvPr id="5" name="Rectangle: Rounded Corners 4">
            <a:extLst>
              <a:ext uri="{FF2B5EF4-FFF2-40B4-BE49-F238E27FC236}">
                <a16:creationId xmlns:a16="http://schemas.microsoft.com/office/drawing/2014/main" id="{88ACAB1A-C15E-5516-78C3-FBE39A96801C}"/>
              </a:ext>
            </a:extLst>
          </p:cNvPr>
          <p:cNvSpPr/>
          <p:nvPr/>
        </p:nvSpPr>
        <p:spPr>
          <a:xfrm>
            <a:off x="6798797" y="3287943"/>
            <a:ext cx="1981200" cy="744220"/>
          </a:xfrm>
          <a:prstGeom prst="roundRect">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atin typeface="Bell MT" panose="02020503060305020303" pitchFamily="18" charset="0"/>
              </a:rPr>
              <a:t>Alcoholic</a:t>
            </a:r>
          </a:p>
          <a:p>
            <a:pPr algn="ctr"/>
            <a:r>
              <a:rPr lang="en-IN" sz="2400" dirty="0">
                <a:latin typeface="Bell MT" panose="02020503060305020303" pitchFamily="18" charset="0"/>
              </a:rPr>
              <a:t>Drinks</a:t>
            </a:r>
            <a:endParaRPr lang="en-IN" dirty="0">
              <a:latin typeface="Bell MT" panose="02020503060305020303" pitchFamily="18" charset="0"/>
            </a:endParaRPr>
          </a:p>
        </p:txBody>
      </p:sp>
      <p:sp>
        <p:nvSpPr>
          <p:cNvPr id="10" name="Rectangle: Rounded Corners 9">
            <a:extLst>
              <a:ext uri="{FF2B5EF4-FFF2-40B4-BE49-F238E27FC236}">
                <a16:creationId xmlns:a16="http://schemas.microsoft.com/office/drawing/2014/main" id="{16E00557-3FA2-11E5-F988-C5AE62694B9B}"/>
              </a:ext>
            </a:extLst>
          </p:cNvPr>
          <p:cNvSpPr/>
          <p:nvPr/>
        </p:nvSpPr>
        <p:spPr>
          <a:xfrm>
            <a:off x="9499600" y="3287943"/>
            <a:ext cx="2184400" cy="518160"/>
          </a:xfrm>
          <a:prstGeom prst="roundRect">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atin typeface="Bell MT" panose="02020503060305020303" pitchFamily="18" charset="0"/>
              </a:rPr>
              <a:t>Soft</a:t>
            </a:r>
            <a:r>
              <a:rPr lang="en-IN" dirty="0">
                <a:latin typeface="Bell MT" panose="02020503060305020303" pitchFamily="18" charset="0"/>
              </a:rPr>
              <a:t> </a:t>
            </a:r>
            <a:r>
              <a:rPr lang="en-IN" sz="2400" dirty="0">
                <a:latin typeface="Bell MT" panose="02020503060305020303" pitchFamily="18" charset="0"/>
              </a:rPr>
              <a:t>Drinks</a:t>
            </a:r>
            <a:endParaRPr lang="en-IN" dirty="0">
              <a:latin typeface="Bell MT" panose="02020503060305020303" pitchFamily="18" charset="0"/>
            </a:endParaRPr>
          </a:p>
        </p:txBody>
      </p:sp>
      <p:pic>
        <p:nvPicPr>
          <p:cNvPr id="15" name="Picture 14">
            <a:extLst>
              <a:ext uri="{FF2B5EF4-FFF2-40B4-BE49-F238E27FC236}">
                <a16:creationId xmlns:a16="http://schemas.microsoft.com/office/drawing/2014/main" id="{425A2F64-A47F-F6EB-0560-938526F97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6426" y="3806103"/>
            <a:ext cx="3622906" cy="1748468"/>
          </a:xfrm>
          <a:prstGeom prst="rect">
            <a:avLst/>
          </a:prstGeom>
        </p:spPr>
      </p:pic>
      <p:sp>
        <p:nvSpPr>
          <p:cNvPr id="21" name="Parallelogram 20">
            <a:extLst>
              <a:ext uri="{FF2B5EF4-FFF2-40B4-BE49-F238E27FC236}">
                <a16:creationId xmlns:a16="http://schemas.microsoft.com/office/drawing/2014/main" id="{99F28D5C-BE83-DCB5-96A9-79766966B382}"/>
              </a:ext>
            </a:extLst>
          </p:cNvPr>
          <p:cNvSpPr/>
          <p:nvPr/>
        </p:nvSpPr>
        <p:spPr>
          <a:xfrm>
            <a:off x="4714227" y="1824585"/>
            <a:ext cx="2626360" cy="45735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Types</a:t>
            </a:r>
          </a:p>
        </p:txBody>
      </p:sp>
      <p:sp>
        <p:nvSpPr>
          <p:cNvPr id="22" name="Parallelogram 21">
            <a:extLst>
              <a:ext uri="{FF2B5EF4-FFF2-40B4-BE49-F238E27FC236}">
                <a16:creationId xmlns:a16="http://schemas.microsoft.com/office/drawing/2014/main" id="{F9C219F7-7D1E-B89D-25BF-A98B92DFB935}"/>
              </a:ext>
            </a:extLst>
          </p:cNvPr>
          <p:cNvSpPr/>
          <p:nvPr/>
        </p:nvSpPr>
        <p:spPr>
          <a:xfrm>
            <a:off x="320040" y="81121"/>
            <a:ext cx="348488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Arial Black" panose="020B0A04020102020204" pitchFamily="34" charset="0"/>
              </a:rPr>
              <a:t>Domain Knowledge</a:t>
            </a:r>
            <a:endParaRPr lang="en-IN" dirty="0">
              <a:solidFill>
                <a:schemeClr val="tx1"/>
              </a:solidFill>
              <a:latin typeface="Arial Black" panose="020B0A04020102020204" pitchFamily="34" charset="0"/>
            </a:endParaRPr>
          </a:p>
        </p:txBody>
      </p:sp>
      <p:sp>
        <p:nvSpPr>
          <p:cNvPr id="23" name="Parallelogram 22">
            <a:extLst>
              <a:ext uri="{FF2B5EF4-FFF2-40B4-BE49-F238E27FC236}">
                <a16:creationId xmlns:a16="http://schemas.microsoft.com/office/drawing/2014/main" id="{E7D6D213-BD82-2BAA-B101-D12059F4B4EE}"/>
              </a:ext>
            </a:extLst>
          </p:cNvPr>
          <p:cNvSpPr/>
          <p:nvPr/>
        </p:nvSpPr>
        <p:spPr>
          <a:xfrm flipH="1">
            <a:off x="2836397" y="635547"/>
            <a:ext cx="705612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Beverage</a:t>
            </a: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basically a drink other than water</a:t>
            </a:r>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99609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P spid="21"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6F5F7D1-B880-9EAC-12CF-C1AF7103CACC}"/>
              </a:ext>
            </a:extLst>
          </p:cNvPr>
          <p:cNvGrpSpPr/>
          <p:nvPr/>
        </p:nvGrpSpPr>
        <p:grpSpPr>
          <a:xfrm>
            <a:off x="3434786" y="1306746"/>
            <a:ext cx="1039985" cy="1344306"/>
            <a:chOff x="3413521" y="1299169"/>
            <a:chExt cx="1398509" cy="1804513"/>
          </a:xfrm>
        </p:grpSpPr>
        <p:grpSp>
          <p:nvGrpSpPr>
            <p:cNvPr id="8" name="Group 7">
              <a:extLst>
                <a:ext uri="{FF2B5EF4-FFF2-40B4-BE49-F238E27FC236}">
                  <a16:creationId xmlns:a16="http://schemas.microsoft.com/office/drawing/2014/main" id="{51AE2349-CDE9-CA94-D7B9-18F54244F29A}"/>
                </a:ext>
              </a:extLst>
            </p:cNvPr>
            <p:cNvGrpSpPr/>
            <p:nvPr/>
          </p:nvGrpSpPr>
          <p:grpSpPr>
            <a:xfrm>
              <a:off x="3413521" y="1299169"/>
              <a:ext cx="1398509" cy="1398509"/>
              <a:chOff x="3110746" y="1425969"/>
              <a:chExt cx="1398509" cy="1398509"/>
            </a:xfrm>
          </p:grpSpPr>
          <p:sp>
            <p:nvSpPr>
              <p:cNvPr id="7" name="Oval 6">
                <a:extLst>
                  <a:ext uri="{FF2B5EF4-FFF2-40B4-BE49-F238E27FC236}">
                    <a16:creationId xmlns:a16="http://schemas.microsoft.com/office/drawing/2014/main" id="{4157BBFB-E276-3432-BE26-99DD33F07A90}"/>
                  </a:ext>
                </a:extLst>
              </p:cNvPr>
              <p:cNvSpPr/>
              <p:nvPr/>
            </p:nvSpPr>
            <p:spPr>
              <a:xfrm>
                <a:off x="3110746" y="1511259"/>
                <a:ext cx="1258570" cy="1227931"/>
              </a:xfrm>
              <a:prstGeom prst="ellipse">
                <a:avLst/>
              </a:prstGeom>
              <a:solidFill>
                <a:srgbClr val="4FA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Daily - Free arrows icons">
                <a:extLst>
                  <a:ext uri="{FF2B5EF4-FFF2-40B4-BE49-F238E27FC236}">
                    <a16:creationId xmlns:a16="http://schemas.microsoft.com/office/drawing/2014/main" id="{E0AF389B-B772-6478-B411-E790988E8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746" y="1425969"/>
                <a:ext cx="1398509" cy="139850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D95EC412-DA9E-0998-3765-9ED0F4DBD754}"/>
                </a:ext>
              </a:extLst>
            </p:cNvPr>
            <p:cNvSpPr txBox="1"/>
            <p:nvPr/>
          </p:nvSpPr>
          <p:spPr>
            <a:xfrm>
              <a:off x="3459953" y="2642017"/>
              <a:ext cx="1165705" cy="461665"/>
            </a:xfrm>
            <a:prstGeom prst="rect">
              <a:avLst/>
            </a:prstGeom>
            <a:noFill/>
          </p:spPr>
          <p:txBody>
            <a:bodyPr wrap="none" rtlCol="0">
              <a:spAutoFit/>
            </a:bodyPr>
            <a:lstStyle/>
            <a:p>
              <a:pPr algn="ctr"/>
              <a:r>
                <a:rPr lang="en-IN" sz="1200" b="1" dirty="0"/>
                <a:t>Daily or Casual </a:t>
              </a:r>
            </a:p>
            <a:p>
              <a:pPr algn="ctr"/>
              <a:r>
                <a:rPr lang="en-IN" sz="1200" b="1" dirty="0"/>
                <a:t>purpose</a:t>
              </a:r>
            </a:p>
          </p:txBody>
        </p:sp>
      </p:grpSp>
      <p:grpSp>
        <p:nvGrpSpPr>
          <p:cNvPr id="14" name="Group 13">
            <a:extLst>
              <a:ext uri="{FF2B5EF4-FFF2-40B4-BE49-F238E27FC236}">
                <a16:creationId xmlns:a16="http://schemas.microsoft.com/office/drawing/2014/main" id="{BA8FB0F5-D92B-A8A6-2558-FE0DA02C0911}"/>
              </a:ext>
            </a:extLst>
          </p:cNvPr>
          <p:cNvGrpSpPr/>
          <p:nvPr/>
        </p:nvGrpSpPr>
        <p:grpSpPr>
          <a:xfrm>
            <a:off x="6429017" y="1306746"/>
            <a:ext cx="1170600" cy="1344306"/>
            <a:chOff x="5982040" y="1343103"/>
            <a:chExt cx="1494450" cy="1760579"/>
          </a:xfrm>
        </p:grpSpPr>
        <p:grpSp>
          <p:nvGrpSpPr>
            <p:cNvPr id="6" name="Group 5">
              <a:extLst>
                <a:ext uri="{FF2B5EF4-FFF2-40B4-BE49-F238E27FC236}">
                  <a16:creationId xmlns:a16="http://schemas.microsoft.com/office/drawing/2014/main" id="{B5408579-2F71-BFE9-C614-3080A6CB0FB6}"/>
                </a:ext>
              </a:extLst>
            </p:cNvPr>
            <p:cNvGrpSpPr/>
            <p:nvPr/>
          </p:nvGrpSpPr>
          <p:grpSpPr>
            <a:xfrm>
              <a:off x="6096000" y="1343103"/>
              <a:ext cx="1380490" cy="1310640"/>
              <a:chOff x="5132070" y="1377950"/>
              <a:chExt cx="1380490" cy="1310640"/>
            </a:xfrm>
          </p:grpSpPr>
          <p:sp>
            <p:nvSpPr>
              <p:cNvPr id="5" name="Oval 4">
                <a:extLst>
                  <a:ext uri="{FF2B5EF4-FFF2-40B4-BE49-F238E27FC236}">
                    <a16:creationId xmlns:a16="http://schemas.microsoft.com/office/drawing/2014/main" id="{09E72216-8E3B-9F72-19F2-8434F016F0CC}"/>
                  </a:ext>
                </a:extLst>
              </p:cNvPr>
              <p:cNvSpPr/>
              <p:nvPr/>
            </p:nvSpPr>
            <p:spPr>
              <a:xfrm>
                <a:off x="5132070" y="1460659"/>
                <a:ext cx="1258570" cy="1227931"/>
              </a:xfrm>
              <a:prstGeom prst="ellipse">
                <a:avLst/>
              </a:prstGeom>
              <a:solidFill>
                <a:srgbClr val="4FA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1,366,100+ Party Illustrations, Royalty-Free Vector Graphics &amp; Clip Art -  iStock | Party background, Celebration, Confetti">
                <a:extLst>
                  <a:ext uri="{FF2B5EF4-FFF2-40B4-BE49-F238E27FC236}">
                    <a16:creationId xmlns:a16="http://schemas.microsoft.com/office/drawing/2014/main" id="{5D044FDF-18F0-CEF1-F319-DCBE6C6FC87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53990" y="1377950"/>
                <a:ext cx="1258570" cy="1258570"/>
              </a:xfrm>
              <a:prstGeom prst="rect">
                <a:avLst/>
              </a:prstGeom>
              <a:noFill/>
            </p:spPr>
          </p:pic>
        </p:grpSp>
        <p:sp>
          <p:nvSpPr>
            <p:cNvPr id="11" name="TextBox 10">
              <a:extLst>
                <a:ext uri="{FF2B5EF4-FFF2-40B4-BE49-F238E27FC236}">
                  <a16:creationId xmlns:a16="http://schemas.microsoft.com/office/drawing/2014/main" id="{32461DFD-E41E-4744-4CAB-72C43B2FDB02}"/>
                </a:ext>
              </a:extLst>
            </p:cNvPr>
            <p:cNvSpPr txBox="1"/>
            <p:nvPr/>
          </p:nvSpPr>
          <p:spPr>
            <a:xfrm>
              <a:off x="5982040" y="2642017"/>
              <a:ext cx="1486497" cy="461665"/>
            </a:xfrm>
            <a:prstGeom prst="rect">
              <a:avLst/>
            </a:prstGeom>
            <a:noFill/>
          </p:spPr>
          <p:txBody>
            <a:bodyPr wrap="none" rtlCol="0">
              <a:spAutoFit/>
            </a:bodyPr>
            <a:lstStyle/>
            <a:p>
              <a:pPr algn="ctr"/>
              <a:r>
                <a:rPr lang="en-IN" sz="1200" b="1" dirty="0"/>
                <a:t>Parties or Functions </a:t>
              </a:r>
            </a:p>
            <a:p>
              <a:pPr algn="ctr"/>
              <a:r>
                <a:rPr lang="en-IN" sz="1200" b="1" dirty="0"/>
                <a:t>purpose</a:t>
              </a:r>
            </a:p>
          </p:txBody>
        </p:sp>
      </p:grpSp>
      <p:grpSp>
        <p:nvGrpSpPr>
          <p:cNvPr id="13" name="Group 12">
            <a:extLst>
              <a:ext uri="{FF2B5EF4-FFF2-40B4-BE49-F238E27FC236}">
                <a16:creationId xmlns:a16="http://schemas.microsoft.com/office/drawing/2014/main" id="{C8758D1D-773A-A379-5437-C10B31AAE27A}"/>
              </a:ext>
            </a:extLst>
          </p:cNvPr>
          <p:cNvGrpSpPr/>
          <p:nvPr/>
        </p:nvGrpSpPr>
        <p:grpSpPr>
          <a:xfrm>
            <a:off x="9553862" y="1287204"/>
            <a:ext cx="1164370" cy="1363848"/>
            <a:chOff x="8818815" y="1369138"/>
            <a:chExt cx="1385700" cy="1734544"/>
          </a:xfrm>
        </p:grpSpPr>
        <p:pic>
          <p:nvPicPr>
            <p:cNvPr id="1030" name="Picture 6" descr="Fitness - Free miscellaneous icons">
              <a:extLst>
                <a:ext uri="{FF2B5EF4-FFF2-40B4-BE49-F238E27FC236}">
                  <a16:creationId xmlns:a16="http://schemas.microsoft.com/office/drawing/2014/main" id="{3EE1BC2B-9954-B99D-36E5-FEB21A34B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2380" y="1369138"/>
              <a:ext cx="1258570" cy="12585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71339C-C3D6-8F78-9863-0DAE1D51E2CA}"/>
                </a:ext>
              </a:extLst>
            </p:cNvPr>
            <p:cNvSpPr txBox="1"/>
            <p:nvPr/>
          </p:nvSpPr>
          <p:spPr>
            <a:xfrm>
              <a:off x="8818815" y="2642017"/>
              <a:ext cx="1385700" cy="461665"/>
            </a:xfrm>
            <a:prstGeom prst="rect">
              <a:avLst/>
            </a:prstGeom>
            <a:noFill/>
          </p:spPr>
          <p:txBody>
            <a:bodyPr wrap="none" rtlCol="0">
              <a:spAutoFit/>
            </a:bodyPr>
            <a:lstStyle/>
            <a:p>
              <a:pPr algn="ctr"/>
              <a:r>
                <a:rPr lang="en-IN" sz="1200" b="1" dirty="0"/>
                <a:t>Sports or wellness </a:t>
              </a:r>
            </a:p>
            <a:p>
              <a:pPr algn="ctr"/>
              <a:r>
                <a:rPr lang="en-IN" sz="1200" b="1" dirty="0"/>
                <a:t>purpose</a:t>
              </a:r>
            </a:p>
          </p:txBody>
        </p:sp>
      </p:grpSp>
      <p:grpSp>
        <p:nvGrpSpPr>
          <p:cNvPr id="17" name="Group 16">
            <a:extLst>
              <a:ext uri="{FF2B5EF4-FFF2-40B4-BE49-F238E27FC236}">
                <a16:creationId xmlns:a16="http://schemas.microsoft.com/office/drawing/2014/main" id="{6F1231B1-7205-F80E-C39A-27152C0E4CA1}"/>
              </a:ext>
            </a:extLst>
          </p:cNvPr>
          <p:cNvGrpSpPr/>
          <p:nvPr/>
        </p:nvGrpSpPr>
        <p:grpSpPr>
          <a:xfrm>
            <a:off x="1061113" y="3139440"/>
            <a:ext cx="1041568" cy="1263189"/>
            <a:chOff x="1427317" y="3256280"/>
            <a:chExt cx="817171" cy="1126029"/>
          </a:xfrm>
        </p:grpSpPr>
        <p:pic>
          <p:nvPicPr>
            <p:cNvPr id="1042" name="Picture 18" descr="Fruit - Free food icons">
              <a:extLst>
                <a:ext uri="{FF2B5EF4-FFF2-40B4-BE49-F238E27FC236}">
                  <a16:creationId xmlns:a16="http://schemas.microsoft.com/office/drawing/2014/main" id="{85B665BF-8A22-9C1B-12F7-D461F56B9E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317" y="3256280"/>
              <a:ext cx="817171" cy="81717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ED4E360-A9A3-6E25-9FDC-529C82D5443F}"/>
                </a:ext>
              </a:extLst>
            </p:cNvPr>
            <p:cNvSpPr txBox="1"/>
            <p:nvPr/>
          </p:nvSpPr>
          <p:spPr>
            <a:xfrm>
              <a:off x="1495358" y="4105310"/>
              <a:ext cx="660758" cy="276999"/>
            </a:xfrm>
            <a:prstGeom prst="rect">
              <a:avLst/>
            </a:prstGeom>
            <a:noFill/>
          </p:spPr>
          <p:txBody>
            <a:bodyPr wrap="none" rtlCol="0">
              <a:spAutoFit/>
            </a:bodyPr>
            <a:lstStyle/>
            <a:p>
              <a:pPr algn="ctr"/>
              <a:r>
                <a:rPr lang="en-IN" sz="1200" b="1" dirty="0"/>
                <a:t>Natural</a:t>
              </a:r>
            </a:p>
          </p:txBody>
        </p:sp>
      </p:grpSp>
      <p:grpSp>
        <p:nvGrpSpPr>
          <p:cNvPr id="19" name="Group 18">
            <a:extLst>
              <a:ext uri="{FF2B5EF4-FFF2-40B4-BE49-F238E27FC236}">
                <a16:creationId xmlns:a16="http://schemas.microsoft.com/office/drawing/2014/main" id="{47C5636C-CC5F-C90B-7DE7-E11CE424B23D}"/>
              </a:ext>
            </a:extLst>
          </p:cNvPr>
          <p:cNvGrpSpPr/>
          <p:nvPr/>
        </p:nvGrpSpPr>
        <p:grpSpPr>
          <a:xfrm>
            <a:off x="1023097" y="4932680"/>
            <a:ext cx="1117600" cy="1426458"/>
            <a:chOff x="1266937" y="4932680"/>
            <a:chExt cx="1117600" cy="1426458"/>
          </a:xfrm>
        </p:grpSpPr>
        <p:pic>
          <p:nvPicPr>
            <p:cNvPr id="1040" name="Picture 16" descr="Drink pack, healthy, juice pack, milk pack, organic food, tetra pack icon -  Download on Iconfinder">
              <a:extLst>
                <a:ext uri="{FF2B5EF4-FFF2-40B4-BE49-F238E27FC236}">
                  <a16:creationId xmlns:a16="http://schemas.microsoft.com/office/drawing/2014/main" id="{6FF69CA7-1A05-9A51-7527-8FCEE115DF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937" y="4932680"/>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AE8290A-FB73-539D-2018-52AA623AB438}"/>
                </a:ext>
              </a:extLst>
            </p:cNvPr>
            <p:cNvSpPr txBox="1"/>
            <p:nvPr/>
          </p:nvSpPr>
          <p:spPr>
            <a:xfrm>
              <a:off x="1434509" y="6082139"/>
              <a:ext cx="782457" cy="276999"/>
            </a:xfrm>
            <a:prstGeom prst="rect">
              <a:avLst/>
            </a:prstGeom>
            <a:noFill/>
          </p:spPr>
          <p:txBody>
            <a:bodyPr wrap="none" rtlCol="0">
              <a:spAutoFit/>
            </a:bodyPr>
            <a:lstStyle/>
            <a:p>
              <a:pPr algn="ctr"/>
              <a:r>
                <a:rPr lang="en-IN" sz="1200" b="1" dirty="0"/>
                <a:t>Packaged</a:t>
              </a:r>
            </a:p>
          </p:txBody>
        </p:sp>
      </p:grpSp>
      <p:pic>
        <p:nvPicPr>
          <p:cNvPr id="20" name="Picture 19">
            <a:extLst>
              <a:ext uri="{FF2B5EF4-FFF2-40B4-BE49-F238E27FC236}">
                <a16:creationId xmlns:a16="http://schemas.microsoft.com/office/drawing/2014/main" id="{24E71B63-FB1C-8304-B2B7-C190F958F8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3482" y="3139440"/>
            <a:ext cx="1238527" cy="1040817"/>
          </a:xfrm>
          <a:prstGeom prst="rect">
            <a:avLst/>
          </a:prstGeom>
        </p:spPr>
      </p:pic>
      <p:pic>
        <p:nvPicPr>
          <p:cNvPr id="21" name="Picture 20">
            <a:extLst>
              <a:ext uri="{FF2B5EF4-FFF2-40B4-BE49-F238E27FC236}">
                <a16:creationId xmlns:a16="http://schemas.microsoft.com/office/drawing/2014/main" id="{E33538C6-68B2-8B78-ADA8-22CF0E4292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2884" y="4091889"/>
            <a:ext cx="943294" cy="1111446"/>
          </a:xfrm>
          <a:prstGeom prst="rect">
            <a:avLst/>
          </a:prstGeom>
        </p:spPr>
      </p:pic>
      <p:sp>
        <p:nvSpPr>
          <p:cNvPr id="22" name="AutoShape 20" descr="Save 5% on Bournvita - 200 gm around Viman Nagar, Pune - magicpin | May,  2023">
            <a:extLst>
              <a:ext uri="{FF2B5EF4-FFF2-40B4-BE49-F238E27FC236}">
                <a16:creationId xmlns:a16="http://schemas.microsoft.com/office/drawing/2014/main" id="{01FE10DA-595C-A628-3F65-BE7A3BA92A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AutoShape 22" descr="Save 5% on Bournvita - 200 gm around Viman Nagar, Pune - magicpin | May,  2023">
            <a:extLst>
              <a:ext uri="{FF2B5EF4-FFF2-40B4-BE49-F238E27FC236}">
                <a16:creationId xmlns:a16="http://schemas.microsoft.com/office/drawing/2014/main" id="{258FC797-32F2-6875-F913-A8622BEB3B3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50" name="Picture 26">
            <a:extLst>
              <a:ext uri="{FF2B5EF4-FFF2-40B4-BE49-F238E27FC236}">
                <a16:creationId xmlns:a16="http://schemas.microsoft.com/office/drawing/2014/main" id="{77FC56EA-825A-05CF-B561-FAFD9E8971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747" y="5317570"/>
            <a:ext cx="1041568" cy="10415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2B9952-CC47-9215-749C-6E576B47B4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6725" y="3062677"/>
            <a:ext cx="1363266" cy="1369352"/>
          </a:xfrm>
          <a:prstGeom prst="rect">
            <a:avLst/>
          </a:prstGeom>
        </p:spPr>
      </p:pic>
      <p:pic>
        <p:nvPicPr>
          <p:cNvPr id="27" name="Picture 26">
            <a:extLst>
              <a:ext uri="{FF2B5EF4-FFF2-40B4-BE49-F238E27FC236}">
                <a16:creationId xmlns:a16="http://schemas.microsoft.com/office/drawing/2014/main" id="{880FF4AF-18D1-E7BF-99E0-FD33E1C38E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1287" y="4985048"/>
            <a:ext cx="1759824" cy="1759824"/>
          </a:xfrm>
          <a:prstGeom prst="rect">
            <a:avLst/>
          </a:prstGeom>
        </p:spPr>
      </p:pic>
      <p:pic>
        <p:nvPicPr>
          <p:cNvPr id="29" name="Picture 28">
            <a:extLst>
              <a:ext uri="{FF2B5EF4-FFF2-40B4-BE49-F238E27FC236}">
                <a16:creationId xmlns:a16="http://schemas.microsoft.com/office/drawing/2014/main" id="{0B1123CC-F219-F439-6B78-8F2FDF6BBB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78991" y="3276600"/>
            <a:ext cx="1025853" cy="1215826"/>
          </a:xfrm>
          <a:prstGeom prst="rect">
            <a:avLst/>
          </a:prstGeom>
        </p:spPr>
      </p:pic>
      <p:pic>
        <p:nvPicPr>
          <p:cNvPr id="31" name="Picture 30">
            <a:extLst>
              <a:ext uri="{FF2B5EF4-FFF2-40B4-BE49-F238E27FC236}">
                <a16:creationId xmlns:a16="http://schemas.microsoft.com/office/drawing/2014/main" id="{86C99BC2-6C18-0EEF-4F14-68B0CF38C4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64908" y="5203335"/>
            <a:ext cx="542277" cy="1250055"/>
          </a:xfrm>
          <a:prstGeom prst="rect">
            <a:avLst/>
          </a:prstGeom>
        </p:spPr>
      </p:pic>
      <p:cxnSp>
        <p:nvCxnSpPr>
          <p:cNvPr id="33" name="Straight Connector 32">
            <a:extLst>
              <a:ext uri="{FF2B5EF4-FFF2-40B4-BE49-F238E27FC236}">
                <a16:creationId xmlns:a16="http://schemas.microsoft.com/office/drawing/2014/main" id="{DC3E1E9D-1765-E071-C962-F3CE2E94A9EF}"/>
              </a:ext>
            </a:extLst>
          </p:cNvPr>
          <p:cNvCxnSpPr>
            <a:cxnSpLocks/>
          </p:cNvCxnSpPr>
          <p:nvPr/>
        </p:nvCxnSpPr>
        <p:spPr>
          <a:xfrm flipV="1">
            <a:off x="1737360" y="2865120"/>
            <a:ext cx="9845040" cy="812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3ADB0DD-4061-BB28-E214-CC8B0E698B5E}"/>
              </a:ext>
            </a:extLst>
          </p:cNvPr>
          <p:cNvCxnSpPr>
            <a:cxnSpLocks/>
          </p:cNvCxnSpPr>
          <p:nvPr/>
        </p:nvCxnSpPr>
        <p:spPr>
          <a:xfrm flipV="1">
            <a:off x="2580640" y="2101673"/>
            <a:ext cx="0" cy="43517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Parallelogram 37">
            <a:extLst>
              <a:ext uri="{FF2B5EF4-FFF2-40B4-BE49-F238E27FC236}">
                <a16:creationId xmlns:a16="http://schemas.microsoft.com/office/drawing/2014/main" id="{13231140-3FAF-49D5-5F35-E3692D26DCA9}"/>
              </a:ext>
            </a:extLst>
          </p:cNvPr>
          <p:cNvSpPr/>
          <p:nvPr/>
        </p:nvSpPr>
        <p:spPr>
          <a:xfrm>
            <a:off x="320040" y="81121"/>
            <a:ext cx="348488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Arial Black" panose="020B0A04020102020204" pitchFamily="34" charset="0"/>
              </a:rPr>
              <a:t>Domain Knowledge</a:t>
            </a:r>
            <a:endParaRPr lang="en-IN" dirty="0">
              <a:solidFill>
                <a:schemeClr val="tx1"/>
              </a:solidFill>
              <a:latin typeface="Arial Black" panose="020B0A04020102020204" pitchFamily="34" charset="0"/>
            </a:endParaRPr>
          </a:p>
        </p:txBody>
      </p:sp>
      <p:sp>
        <p:nvSpPr>
          <p:cNvPr id="41" name="Parallelogram 40">
            <a:extLst>
              <a:ext uri="{FF2B5EF4-FFF2-40B4-BE49-F238E27FC236}">
                <a16:creationId xmlns:a16="http://schemas.microsoft.com/office/drawing/2014/main" id="{31986246-C19C-FE88-0BF9-A97A75763559}"/>
              </a:ext>
            </a:extLst>
          </p:cNvPr>
          <p:cNvSpPr/>
          <p:nvPr/>
        </p:nvSpPr>
        <p:spPr>
          <a:xfrm flipH="1">
            <a:off x="2836397" y="635547"/>
            <a:ext cx="705612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Beverage Classification</a:t>
            </a:r>
            <a:endParaRPr lang="en-IN" dirty="0">
              <a:solidFill>
                <a:schemeClr val="tx1"/>
              </a:solidFill>
              <a:latin typeface="Arial Black" panose="020B0A04020102020204" pitchFamily="34" charset="0"/>
            </a:endParaRPr>
          </a:p>
        </p:txBody>
      </p:sp>
      <p:pic>
        <p:nvPicPr>
          <p:cNvPr id="2" name="Picture 1">
            <a:extLst>
              <a:ext uri="{FF2B5EF4-FFF2-40B4-BE49-F238E27FC236}">
                <a16:creationId xmlns:a16="http://schemas.microsoft.com/office/drawing/2014/main" id="{0C1B6384-E06E-D7F7-47ED-4F13DCAF3476}"/>
              </a:ext>
            </a:extLst>
          </p:cNvPr>
          <p:cNvPicPr>
            <a:picLocks noChangeAspect="1"/>
          </p:cNvPicPr>
          <p:nvPr/>
        </p:nvPicPr>
        <p:blipFill>
          <a:blip r:embed="rId15"/>
          <a:stretch>
            <a:fillRect/>
          </a:stretch>
        </p:blipFill>
        <p:spPr>
          <a:xfrm>
            <a:off x="9356585" y="5408066"/>
            <a:ext cx="1919488" cy="1041846"/>
          </a:xfrm>
          <a:prstGeom prst="rect">
            <a:avLst/>
          </a:prstGeom>
        </p:spPr>
      </p:pic>
    </p:spTree>
    <p:extLst>
      <p:ext uri="{BB962C8B-B14F-4D97-AF65-F5344CB8AC3E}">
        <p14:creationId xmlns:p14="http://schemas.microsoft.com/office/powerpoint/2010/main" val="61781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22" presetClass="entr" presetSubtype="4"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par>
                                <p:cTn id="26" presetID="22"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80">
                                          <p:stCondLst>
                                            <p:cond delay="0"/>
                                          </p:stCondLst>
                                        </p:cTn>
                                        <p:tgtEl>
                                          <p:spTgt spid="31"/>
                                        </p:tgtEl>
                                      </p:cBhvr>
                                    </p:animEffect>
                                    <p:anim calcmode="lin" valueType="num">
                                      <p:cBhvr>
                                        <p:cTn id="6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67" dur="26">
                                          <p:stCondLst>
                                            <p:cond delay="650"/>
                                          </p:stCondLst>
                                        </p:cTn>
                                        <p:tgtEl>
                                          <p:spTgt spid="31"/>
                                        </p:tgtEl>
                                      </p:cBhvr>
                                      <p:to x="100000" y="60000"/>
                                    </p:animScale>
                                    <p:animScale>
                                      <p:cBhvr>
                                        <p:cTn id="68" dur="166" decel="50000">
                                          <p:stCondLst>
                                            <p:cond delay="676"/>
                                          </p:stCondLst>
                                        </p:cTn>
                                        <p:tgtEl>
                                          <p:spTgt spid="31"/>
                                        </p:tgtEl>
                                      </p:cBhvr>
                                      <p:to x="100000" y="100000"/>
                                    </p:animScale>
                                    <p:animScale>
                                      <p:cBhvr>
                                        <p:cTn id="69" dur="26">
                                          <p:stCondLst>
                                            <p:cond delay="1312"/>
                                          </p:stCondLst>
                                        </p:cTn>
                                        <p:tgtEl>
                                          <p:spTgt spid="31"/>
                                        </p:tgtEl>
                                      </p:cBhvr>
                                      <p:to x="100000" y="80000"/>
                                    </p:animScale>
                                    <p:animScale>
                                      <p:cBhvr>
                                        <p:cTn id="70" dur="166" decel="50000">
                                          <p:stCondLst>
                                            <p:cond delay="1338"/>
                                          </p:stCondLst>
                                        </p:cTn>
                                        <p:tgtEl>
                                          <p:spTgt spid="31"/>
                                        </p:tgtEl>
                                      </p:cBhvr>
                                      <p:to x="100000" y="100000"/>
                                    </p:animScale>
                                    <p:animScale>
                                      <p:cBhvr>
                                        <p:cTn id="71" dur="26">
                                          <p:stCondLst>
                                            <p:cond delay="1642"/>
                                          </p:stCondLst>
                                        </p:cTn>
                                        <p:tgtEl>
                                          <p:spTgt spid="31"/>
                                        </p:tgtEl>
                                      </p:cBhvr>
                                      <p:to x="100000" y="90000"/>
                                    </p:animScale>
                                    <p:animScale>
                                      <p:cBhvr>
                                        <p:cTn id="72" dur="166" decel="50000">
                                          <p:stCondLst>
                                            <p:cond delay="1668"/>
                                          </p:stCondLst>
                                        </p:cTn>
                                        <p:tgtEl>
                                          <p:spTgt spid="31"/>
                                        </p:tgtEl>
                                      </p:cBhvr>
                                      <p:to x="100000" y="100000"/>
                                    </p:animScale>
                                    <p:animScale>
                                      <p:cBhvr>
                                        <p:cTn id="73" dur="26">
                                          <p:stCondLst>
                                            <p:cond delay="1808"/>
                                          </p:stCondLst>
                                        </p:cTn>
                                        <p:tgtEl>
                                          <p:spTgt spid="31"/>
                                        </p:tgtEl>
                                      </p:cBhvr>
                                      <p:to x="100000" y="95000"/>
                                    </p:animScale>
                                    <p:animScale>
                                      <p:cBhvr>
                                        <p:cTn id="74" dur="166" decel="50000">
                                          <p:stCondLst>
                                            <p:cond delay="1834"/>
                                          </p:stCondLst>
                                        </p:cTn>
                                        <p:tgtEl>
                                          <p:spTgt spid="31"/>
                                        </p:tgtEl>
                                      </p:cBhvr>
                                      <p:to x="100000" y="100000"/>
                                    </p:animScale>
                                  </p:childTnLst>
                                </p:cTn>
                              </p:par>
                              <p:par>
                                <p:cTn id="75" presetID="26" presetClass="exit" presetSubtype="0" fill="hold" nodeType="withEffect">
                                  <p:stCondLst>
                                    <p:cond delay="750"/>
                                  </p:stCondLst>
                                  <p:childTnLst>
                                    <p:animEffect transition="out" filter="wipe(down)">
                                      <p:cBhvr>
                                        <p:cTn id="76" dur="180" accel="50000">
                                          <p:stCondLst>
                                            <p:cond delay="1820"/>
                                          </p:stCondLst>
                                        </p:cTn>
                                        <p:tgtEl>
                                          <p:spTgt spid="2"/>
                                        </p:tgtEl>
                                      </p:cBhvr>
                                    </p:animEffect>
                                    <p:anim calcmode="lin" valueType="num">
                                      <p:cBhvr>
                                        <p:cTn id="7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7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7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84" dur="26">
                                          <p:stCondLst>
                                            <p:cond delay="620"/>
                                          </p:stCondLst>
                                        </p:cTn>
                                        <p:tgtEl>
                                          <p:spTgt spid="2"/>
                                        </p:tgtEl>
                                      </p:cBhvr>
                                      <p:to x="100000" y="60000"/>
                                    </p:animScale>
                                    <p:animScale>
                                      <p:cBhvr>
                                        <p:cTn id="85" dur="166" decel="50000">
                                          <p:stCondLst>
                                            <p:cond delay="646"/>
                                          </p:stCondLst>
                                        </p:cTn>
                                        <p:tgtEl>
                                          <p:spTgt spid="2"/>
                                        </p:tgtEl>
                                      </p:cBhvr>
                                      <p:to x="100000" y="100000"/>
                                    </p:animScale>
                                    <p:animScale>
                                      <p:cBhvr>
                                        <p:cTn id="86" dur="26">
                                          <p:stCondLst>
                                            <p:cond delay="1312"/>
                                          </p:stCondLst>
                                        </p:cTn>
                                        <p:tgtEl>
                                          <p:spTgt spid="2"/>
                                        </p:tgtEl>
                                      </p:cBhvr>
                                      <p:to x="100000" y="80000"/>
                                    </p:animScale>
                                    <p:animScale>
                                      <p:cBhvr>
                                        <p:cTn id="87" dur="166" decel="50000">
                                          <p:stCondLst>
                                            <p:cond delay="1338"/>
                                          </p:stCondLst>
                                        </p:cTn>
                                        <p:tgtEl>
                                          <p:spTgt spid="2"/>
                                        </p:tgtEl>
                                      </p:cBhvr>
                                      <p:to x="100000" y="100000"/>
                                    </p:animScale>
                                    <p:animScale>
                                      <p:cBhvr>
                                        <p:cTn id="88" dur="26">
                                          <p:stCondLst>
                                            <p:cond delay="1642"/>
                                          </p:stCondLst>
                                        </p:cTn>
                                        <p:tgtEl>
                                          <p:spTgt spid="2"/>
                                        </p:tgtEl>
                                      </p:cBhvr>
                                      <p:to x="100000" y="90000"/>
                                    </p:animScale>
                                    <p:animScale>
                                      <p:cBhvr>
                                        <p:cTn id="89" dur="166" decel="50000">
                                          <p:stCondLst>
                                            <p:cond delay="1668"/>
                                          </p:stCondLst>
                                        </p:cTn>
                                        <p:tgtEl>
                                          <p:spTgt spid="2"/>
                                        </p:tgtEl>
                                      </p:cBhvr>
                                      <p:to x="100000" y="100000"/>
                                    </p:animScale>
                                    <p:animScale>
                                      <p:cBhvr>
                                        <p:cTn id="90" dur="26">
                                          <p:stCondLst>
                                            <p:cond delay="1808"/>
                                          </p:stCondLst>
                                        </p:cTn>
                                        <p:tgtEl>
                                          <p:spTgt spid="2"/>
                                        </p:tgtEl>
                                      </p:cBhvr>
                                      <p:to x="100000" y="95000"/>
                                    </p:animScale>
                                    <p:animScale>
                                      <p:cBhvr>
                                        <p:cTn id="91" dur="166" decel="50000">
                                          <p:stCondLst>
                                            <p:cond delay="1834"/>
                                          </p:stCondLst>
                                        </p:cTn>
                                        <p:tgtEl>
                                          <p:spTgt spid="2"/>
                                        </p:tgtEl>
                                      </p:cBhvr>
                                      <p:to x="100000" y="100000"/>
                                    </p:animScale>
                                    <p:set>
                                      <p:cBhvr>
                                        <p:cTn id="92"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862E37FF-FAFD-6188-D502-92EA1E5AB55C}"/>
              </a:ext>
            </a:extLst>
          </p:cNvPr>
          <p:cNvSpPr/>
          <p:nvPr/>
        </p:nvSpPr>
        <p:spPr>
          <a:xfrm>
            <a:off x="4353560" y="264001"/>
            <a:ext cx="3484880" cy="60975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Energy Drink </a:t>
            </a:r>
          </a:p>
        </p:txBody>
      </p:sp>
      <p:sp>
        <p:nvSpPr>
          <p:cNvPr id="3" name="TextBox 2">
            <a:extLst>
              <a:ext uri="{FF2B5EF4-FFF2-40B4-BE49-F238E27FC236}">
                <a16:creationId xmlns:a16="http://schemas.microsoft.com/office/drawing/2014/main" id="{0F60BF06-7E16-D05C-ECB3-3CD0BC82D9AC}"/>
              </a:ext>
            </a:extLst>
          </p:cNvPr>
          <p:cNvSpPr txBox="1"/>
          <p:nvPr/>
        </p:nvSpPr>
        <p:spPr>
          <a:xfrm>
            <a:off x="1161217" y="1318347"/>
            <a:ext cx="9869565" cy="584775"/>
          </a:xfrm>
          <a:prstGeom prst="rect">
            <a:avLst/>
          </a:prstGeom>
          <a:solidFill>
            <a:srgbClr val="763799">
              <a:alpha val="15000"/>
            </a:srgbClr>
          </a:solidFill>
        </p:spPr>
        <p:txBody>
          <a:bodyPr wrap="square" rtlCol="0">
            <a:spAutoFit/>
          </a:bodyPr>
          <a:lstStyle/>
          <a:p>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 energy drink is nothing but a type of soft drink beverage that typically contains large amounts of caffeine and legal stimulants and is intended to boost energy, alertness, and concentration.</a:t>
            </a:r>
          </a:p>
        </p:txBody>
      </p:sp>
      <p:sp>
        <p:nvSpPr>
          <p:cNvPr id="8" name="Parallelogram 7">
            <a:extLst>
              <a:ext uri="{FF2B5EF4-FFF2-40B4-BE49-F238E27FC236}">
                <a16:creationId xmlns:a16="http://schemas.microsoft.com/office/drawing/2014/main" id="{051AB8FB-1038-ED8A-8185-C62C553C9334}"/>
              </a:ext>
            </a:extLst>
          </p:cNvPr>
          <p:cNvSpPr/>
          <p:nvPr/>
        </p:nvSpPr>
        <p:spPr>
          <a:xfrm>
            <a:off x="2197537" y="2290921"/>
            <a:ext cx="4335344" cy="50307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Black" panose="020B0A04020102020204" pitchFamily="34" charset="0"/>
              </a:rPr>
              <a:t>Energy Drink Market of India </a:t>
            </a:r>
          </a:p>
        </p:txBody>
      </p:sp>
      <p:sp>
        <p:nvSpPr>
          <p:cNvPr id="10" name="TextBox 9">
            <a:extLst>
              <a:ext uri="{FF2B5EF4-FFF2-40B4-BE49-F238E27FC236}">
                <a16:creationId xmlns:a16="http://schemas.microsoft.com/office/drawing/2014/main" id="{F8E82431-BF0F-B8D1-FA8D-3F0D0B5ED90F}"/>
              </a:ext>
            </a:extLst>
          </p:cNvPr>
          <p:cNvSpPr txBox="1"/>
          <p:nvPr/>
        </p:nvSpPr>
        <p:spPr>
          <a:xfrm>
            <a:off x="2197537" y="3195451"/>
            <a:ext cx="4335344" cy="1569660"/>
          </a:xfrm>
          <a:prstGeom prst="rect">
            <a:avLst/>
          </a:prstGeom>
          <a:solidFill>
            <a:srgbClr val="763799">
              <a:alpha val="15000"/>
            </a:srgbClr>
          </a:solidFill>
        </p:spPr>
        <p:txBody>
          <a:bodyPr wrap="square" rtlCol="0">
            <a:spAutoFit/>
          </a:bodyPr>
          <a:lstStyle>
            <a:defPPr>
              <a:defRPr lang="en-US"/>
            </a:defPPr>
            <a:lvl1pPr>
              <a:defRPr sz="1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        As of 2022, the Indian energy drink market size is estimated to be around ₹3,500 crore. In Indian energy drink market has seen steady growth in recent years, with an annual growth rate of 8.5%. It is estimated that the category should touching Rs 10000 crores by 2027. </a:t>
            </a:r>
          </a:p>
        </p:txBody>
      </p:sp>
      <p:grpSp>
        <p:nvGrpSpPr>
          <p:cNvPr id="20" name="Group 19">
            <a:extLst>
              <a:ext uri="{FF2B5EF4-FFF2-40B4-BE49-F238E27FC236}">
                <a16:creationId xmlns:a16="http://schemas.microsoft.com/office/drawing/2014/main" id="{E287CA1A-F52E-3D28-E90D-2007F225EEEA}"/>
              </a:ext>
            </a:extLst>
          </p:cNvPr>
          <p:cNvGrpSpPr/>
          <p:nvPr/>
        </p:nvGrpSpPr>
        <p:grpSpPr>
          <a:xfrm>
            <a:off x="6929120" y="2028931"/>
            <a:ext cx="4757198" cy="3902699"/>
            <a:chOff x="6929120" y="2152042"/>
            <a:chExt cx="4757198" cy="3902699"/>
          </a:xfrm>
        </p:grpSpPr>
        <p:graphicFrame>
          <p:nvGraphicFramePr>
            <p:cNvPr id="12" name="Chart 11">
              <a:extLst>
                <a:ext uri="{FF2B5EF4-FFF2-40B4-BE49-F238E27FC236}">
                  <a16:creationId xmlns:a16="http://schemas.microsoft.com/office/drawing/2014/main" id="{4914B365-BE99-5DB6-A226-E3F9F96F8E24}"/>
                </a:ext>
              </a:extLst>
            </p:cNvPr>
            <p:cNvGraphicFramePr>
              <a:graphicFrameLocks/>
            </p:cNvGraphicFramePr>
            <p:nvPr>
              <p:extLst>
                <p:ext uri="{D42A27DB-BD31-4B8C-83A1-F6EECF244321}">
                  <p14:modId xmlns:p14="http://schemas.microsoft.com/office/powerpoint/2010/main" val="2649044850"/>
                </p:ext>
              </p:extLst>
            </p:nvPr>
          </p:nvGraphicFramePr>
          <p:xfrm>
            <a:off x="6929120" y="2152042"/>
            <a:ext cx="4754879" cy="3902699"/>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8DD7DF7B-61C0-6892-97C8-63733E2B8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05751">
              <a:off x="8591575" y="3087222"/>
              <a:ext cx="3094743" cy="1687577"/>
            </a:xfrm>
            <a:prstGeom prst="rect">
              <a:avLst/>
            </a:prstGeom>
          </p:spPr>
        </p:pic>
      </p:grpSp>
    </p:spTree>
    <p:extLst>
      <p:ext uri="{BB962C8B-B14F-4D97-AF65-F5344CB8AC3E}">
        <p14:creationId xmlns:p14="http://schemas.microsoft.com/office/powerpoint/2010/main" val="1393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8" fill="hold"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8852003-888E-686E-46BF-436F4B8DCB39}"/>
              </a:ext>
            </a:extLst>
          </p:cNvPr>
          <p:cNvSpPr/>
          <p:nvPr/>
        </p:nvSpPr>
        <p:spPr>
          <a:xfrm>
            <a:off x="4353560" y="264001"/>
            <a:ext cx="3484880" cy="60975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Key Metrics</a:t>
            </a:r>
          </a:p>
        </p:txBody>
      </p:sp>
      <p:pic>
        <p:nvPicPr>
          <p:cNvPr id="3" name="Picture 2">
            <a:extLst>
              <a:ext uri="{FF2B5EF4-FFF2-40B4-BE49-F238E27FC236}">
                <a16:creationId xmlns:a16="http://schemas.microsoft.com/office/drawing/2014/main" id="{538D0B6F-0F4D-6394-DC6B-39A0CBE2CC9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981733" y="1049710"/>
            <a:ext cx="3956267" cy="50179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AE285B-4E30-DC45-81A0-81536509CAFB}"/>
                  </a:ext>
                </a:extLst>
              </p14:cNvPr>
              <p14:cNvContentPartPr/>
              <p14:nvPr/>
            </p14:nvContentPartPr>
            <p14:xfrm>
              <a:off x="9151639" y="3823442"/>
              <a:ext cx="1022134" cy="1519880"/>
            </p14:xfrm>
          </p:contentPart>
        </mc:Choice>
        <mc:Fallback xmlns="">
          <p:pic>
            <p:nvPicPr>
              <p:cNvPr id="6" name="Ink 5">
                <a:extLst>
                  <a:ext uri="{FF2B5EF4-FFF2-40B4-BE49-F238E27FC236}">
                    <a16:creationId xmlns:a16="http://schemas.microsoft.com/office/drawing/2014/main" id="{1EAE285B-4E30-DC45-81A0-81536509CAFB}"/>
                  </a:ext>
                </a:extLst>
              </p:cNvPr>
              <p:cNvPicPr/>
              <p:nvPr/>
            </p:nvPicPr>
            <p:blipFill>
              <a:blip r:embed="rId4"/>
              <a:stretch>
                <a:fillRect/>
              </a:stretch>
            </p:blipFill>
            <p:spPr>
              <a:xfrm>
                <a:off x="9143001" y="3814442"/>
                <a:ext cx="1039769" cy="153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3333813-FEE2-F914-BD6B-83AC43A2ABB6}"/>
                  </a:ext>
                </a:extLst>
              </p14:cNvPr>
              <p14:cNvContentPartPr/>
              <p14:nvPr/>
            </p14:nvContentPartPr>
            <p14:xfrm rot="20888645">
              <a:off x="8316096" y="2989134"/>
              <a:ext cx="711791" cy="1278592"/>
            </p14:xfrm>
          </p:contentPart>
        </mc:Choice>
        <mc:Fallback xmlns="">
          <p:pic>
            <p:nvPicPr>
              <p:cNvPr id="7" name="Ink 6">
                <a:extLst>
                  <a:ext uri="{FF2B5EF4-FFF2-40B4-BE49-F238E27FC236}">
                    <a16:creationId xmlns:a16="http://schemas.microsoft.com/office/drawing/2014/main" id="{13333813-FEE2-F914-BD6B-83AC43A2ABB6}"/>
                  </a:ext>
                </a:extLst>
              </p:cNvPr>
              <p:cNvPicPr/>
              <p:nvPr/>
            </p:nvPicPr>
            <p:blipFill>
              <a:blip r:embed="rId6"/>
              <a:stretch>
                <a:fillRect/>
              </a:stretch>
            </p:blipFill>
            <p:spPr>
              <a:xfrm rot="20888645">
                <a:off x="8307095" y="2980135"/>
                <a:ext cx="729433" cy="1296230"/>
              </a:xfrm>
              <a:prstGeom prst="rect">
                <a:avLst/>
              </a:prstGeom>
            </p:spPr>
          </p:pic>
        </mc:Fallback>
      </mc:AlternateContent>
      <p:sp>
        <p:nvSpPr>
          <p:cNvPr id="10" name="TextBox 9">
            <a:extLst>
              <a:ext uri="{FF2B5EF4-FFF2-40B4-BE49-F238E27FC236}">
                <a16:creationId xmlns:a16="http://schemas.microsoft.com/office/drawing/2014/main" id="{80AEC8A2-93EB-E822-6D93-0CD0D9086116}"/>
              </a:ext>
            </a:extLst>
          </p:cNvPr>
          <p:cNvSpPr txBox="1"/>
          <p:nvPr/>
        </p:nvSpPr>
        <p:spPr>
          <a:xfrm>
            <a:off x="947857" y="1168356"/>
            <a:ext cx="6519743"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1. Strong presence in South and West part of country</a:t>
            </a:r>
          </a:p>
        </p:txBody>
      </p:sp>
      <p:grpSp>
        <p:nvGrpSpPr>
          <p:cNvPr id="16" name="Group 15">
            <a:extLst>
              <a:ext uri="{FF2B5EF4-FFF2-40B4-BE49-F238E27FC236}">
                <a16:creationId xmlns:a16="http://schemas.microsoft.com/office/drawing/2014/main" id="{1E52A215-821F-3802-339C-DD8CD625CE9E}"/>
              </a:ext>
            </a:extLst>
          </p:cNvPr>
          <p:cNvGrpSpPr/>
          <p:nvPr/>
        </p:nvGrpSpPr>
        <p:grpSpPr>
          <a:xfrm>
            <a:off x="8695800" y="2519510"/>
            <a:ext cx="2198088" cy="1295570"/>
            <a:chOff x="4706937" y="2276150"/>
            <a:chExt cx="2852103" cy="1808170"/>
          </a:xfrm>
        </p:grpSpPr>
        <p:graphicFrame>
          <p:nvGraphicFramePr>
            <p:cNvPr id="14" name="Chart 13">
              <a:extLst>
                <a:ext uri="{FF2B5EF4-FFF2-40B4-BE49-F238E27FC236}">
                  <a16:creationId xmlns:a16="http://schemas.microsoft.com/office/drawing/2014/main" id="{C6374974-07CB-F12A-CAC5-9BFB8B30DF36}"/>
                </a:ext>
              </a:extLst>
            </p:cNvPr>
            <p:cNvGraphicFramePr>
              <a:graphicFrameLocks/>
            </p:cNvGraphicFramePr>
            <p:nvPr>
              <p:extLst>
                <p:ext uri="{D42A27DB-BD31-4B8C-83A1-F6EECF244321}">
                  <p14:modId xmlns:p14="http://schemas.microsoft.com/office/powerpoint/2010/main" val="3809525919"/>
                </p:ext>
              </p:extLst>
            </p:nvPr>
          </p:nvGraphicFramePr>
          <p:xfrm>
            <a:off x="4706937" y="2276150"/>
            <a:ext cx="2852103" cy="1808170"/>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4">
              <a:extLst>
                <a:ext uri="{FF2B5EF4-FFF2-40B4-BE49-F238E27FC236}">
                  <a16:creationId xmlns:a16="http://schemas.microsoft.com/office/drawing/2014/main" id="{595E13E4-3570-E30C-E35A-A6923AB3F8EA}"/>
                </a:ext>
              </a:extLst>
            </p:cNvPr>
            <p:cNvSpPr txBox="1"/>
            <p:nvPr/>
          </p:nvSpPr>
          <p:spPr>
            <a:xfrm>
              <a:off x="5735809" y="2906862"/>
              <a:ext cx="813680" cy="558416"/>
            </a:xfrm>
            <a:prstGeom prst="rect">
              <a:avLst/>
            </a:prstGeom>
            <a:noFill/>
          </p:spPr>
          <p:txBody>
            <a:bodyPr wrap="none" rtlCol="0">
              <a:spAutoFit/>
            </a:bodyPr>
            <a:lstStyle/>
            <a:p>
              <a:r>
                <a:rPr lang="en-IN" sz="2000" dirty="0">
                  <a:solidFill>
                    <a:schemeClr val="bg1"/>
                  </a:solidFill>
                </a:rPr>
                <a:t>85%</a:t>
              </a:r>
            </a:p>
          </p:txBody>
        </p:sp>
      </p:grpSp>
    </p:spTree>
    <p:extLst>
      <p:ext uri="{BB962C8B-B14F-4D97-AF65-F5344CB8AC3E}">
        <p14:creationId xmlns:p14="http://schemas.microsoft.com/office/powerpoint/2010/main" val="189286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250" fill="hold"/>
                                        <p:tgtEl>
                                          <p:spTgt spid="6"/>
                                        </p:tgtEl>
                                        <p:attrNameLst>
                                          <p:attrName>drawProgress</p:attrName>
                                        </p:attrNameLst>
                                      </p:cBhvr>
                                      <p:tavLst>
                                        <p:tav tm="0">
                                          <p:val>
                                            <p:fltVal val="0"/>
                                          </p:val>
                                        </p:tav>
                                        <p:tav tm="100000">
                                          <p:val>
                                            <p:fltVal val="1"/>
                                          </p:val>
                                        </p:tav>
                                      </p:tavLst>
                                    </p:anim>
                                  </p:childTnLst>
                                </p:cTn>
                              </p:par>
                            </p:childTnLst>
                          </p:cTn>
                        </p:par>
                        <p:par>
                          <p:cTn id="16" fill="hold">
                            <p:stCondLst>
                              <p:cond delay="250"/>
                            </p:stCondLst>
                            <p:childTnLst>
                              <p:par>
                                <p:cTn id="17" presetID="63"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50" fill="hold"/>
                                        <p:tgtEl>
                                          <p:spTgt spid="7"/>
                                        </p:tgtEl>
                                        <p:attrNameLst>
                                          <p:attrName>drawProgress</p:attrName>
                                        </p:attrNameLst>
                                      </p:cBhvr>
                                      <p:tavLst>
                                        <p:tav tm="0">
                                          <p:val>
                                            <p:fltVal val="0"/>
                                          </p:val>
                                        </p:tav>
                                        <p:tav tm="100000">
                                          <p:val>
                                            <p:fltVal val="1"/>
                                          </p:val>
                                        </p:tav>
                                      </p:tavLst>
                                    </p:anim>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8852003-888E-686E-46BF-436F4B8DCB39}"/>
              </a:ext>
            </a:extLst>
          </p:cNvPr>
          <p:cNvSpPr/>
          <p:nvPr/>
        </p:nvSpPr>
        <p:spPr>
          <a:xfrm>
            <a:off x="4353560" y="264001"/>
            <a:ext cx="3484880" cy="60975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Key Metrics</a:t>
            </a:r>
          </a:p>
        </p:txBody>
      </p:sp>
      <p:sp>
        <p:nvSpPr>
          <p:cNvPr id="10" name="TextBox 9">
            <a:extLst>
              <a:ext uri="{FF2B5EF4-FFF2-40B4-BE49-F238E27FC236}">
                <a16:creationId xmlns:a16="http://schemas.microsoft.com/office/drawing/2014/main" id="{80AEC8A2-93EB-E822-6D93-0CD0D9086116}"/>
              </a:ext>
            </a:extLst>
          </p:cNvPr>
          <p:cNvSpPr txBox="1"/>
          <p:nvPr/>
        </p:nvSpPr>
        <p:spPr>
          <a:xfrm>
            <a:off x="947857" y="1168356"/>
            <a:ext cx="6011743" cy="338554"/>
          </a:xfrm>
          <a:prstGeom prst="rect">
            <a:avLst/>
          </a:prstGeom>
          <a:solidFill>
            <a:srgbClr val="763799">
              <a:alpha val="15000"/>
            </a:srgbClr>
          </a:solidFill>
        </p:spPr>
        <p:txBody>
          <a:bodyPr wrap="square" rtlCol="0">
            <a:spAutoFit/>
          </a:bodyPr>
          <a:lstStyle/>
          <a:p>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Strong presence in South and West part of country (i.e. about 85 %)</a:t>
            </a:r>
          </a:p>
        </p:txBody>
      </p:sp>
      <p:sp>
        <p:nvSpPr>
          <p:cNvPr id="4" name="TextBox 3">
            <a:extLst>
              <a:ext uri="{FF2B5EF4-FFF2-40B4-BE49-F238E27FC236}">
                <a16:creationId xmlns:a16="http://schemas.microsoft.com/office/drawing/2014/main" id="{29D6A19F-1A3B-89F0-7DAF-563CAAB6F795}"/>
              </a:ext>
            </a:extLst>
          </p:cNvPr>
          <p:cNvSpPr txBox="1"/>
          <p:nvPr/>
        </p:nvSpPr>
        <p:spPr>
          <a:xfrm>
            <a:off x="947857" y="1801506"/>
            <a:ext cx="6011743"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2. Consumption Frequency</a:t>
            </a:r>
          </a:p>
        </p:txBody>
      </p:sp>
      <p:sp>
        <p:nvSpPr>
          <p:cNvPr id="8" name="TextBox 7">
            <a:extLst>
              <a:ext uri="{FF2B5EF4-FFF2-40B4-BE49-F238E27FC236}">
                <a16:creationId xmlns:a16="http://schemas.microsoft.com/office/drawing/2014/main" id="{428736AC-6598-C22A-2E26-6345206512BE}"/>
              </a:ext>
            </a:extLst>
          </p:cNvPr>
          <p:cNvSpPr txBox="1"/>
          <p:nvPr/>
        </p:nvSpPr>
        <p:spPr>
          <a:xfrm>
            <a:off x="5415280" y="2547527"/>
            <a:ext cx="1564640" cy="360000"/>
          </a:xfrm>
          <a:prstGeom prst="rect">
            <a:avLst/>
          </a:prstGeom>
          <a:solidFill>
            <a:srgbClr val="7030A0"/>
          </a:solidFill>
        </p:spPr>
        <p:txBody>
          <a:bodyPr wrap="square">
            <a:spAutoFit/>
          </a:bodyPr>
          <a:lstStyle/>
          <a:p>
            <a:r>
              <a:rPr lang="en-IN" sz="1800" b="1" i="0" u="none" strike="noStrike" dirty="0">
                <a:solidFill>
                  <a:srgbClr val="FFFFFF"/>
                </a:solidFill>
                <a:effectLst/>
                <a:latin typeface="Calibri" panose="020F0502020204030204" pitchFamily="34" charset="0"/>
              </a:rPr>
              <a:t>Frequency</a:t>
            </a:r>
            <a:r>
              <a:rPr lang="en-IN" dirty="0"/>
              <a:t> </a:t>
            </a:r>
          </a:p>
        </p:txBody>
      </p:sp>
      <p:sp>
        <p:nvSpPr>
          <p:cNvPr id="11" name="TextBox 10">
            <a:extLst>
              <a:ext uri="{FF2B5EF4-FFF2-40B4-BE49-F238E27FC236}">
                <a16:creationId xmlns:a16="http://schemas.microsoft.com/office/drawing/2014/main" id="{220F4E81-93F0-8129-80FB-CA0270D8B7C4}"/>
              </a:ext>
            </a:extLst>
          </p:cNvPr>
          <p:cNvSpPr txBox="1"/>
          <p:nvPr/>
        </p:nvSpPr>
        <p:spPr>
          <a:xfrm>
            <a:off x="7101840" y="2946219"/>
            <a:ext cx="944880" cy="369332"/>
          </a:xfrm>
          <a:prstGeom prst="rect">
            <a:avLst/>
          </a:prstGeom>
          <a:noFill/>
        </p:spPr>
        <p:txBody>
          <a:bodyPr wrap="square">
            <a:spAutoFit/>
          </a:bodyPr>
          <a:lstStyle/>
          <a:p>
            <a:r>
              <a:rPr lang="en-IN" sz="1400" b="1" dirty="0">
                <a:latin typeface="Calibri" panose="020F0502020204030204" pitchFamily="34" charset="0"/>
              </a:rPr>
              <a:t>365</a:t>
            </a:r>
            <a:r>
              <a:rPr lang="en-IN" dirty="0"/>
              <a:t> </a:t>
            </a:r>
          </a:p>
        </p:txBody>
      </p:sp>
      <p:sp>
        <p:nvSpPr>
          <p:cNvPr id="17" name="TextBox 16">
            <a:extLst>
              <a:ext uri="{FF2B5EF4-FFF2-40B4-BE49-F238E27FC236}">
                <a16:creationId xmlns:a16="http://schemas.microsoft.com/office/drawing/2014/main" id="{296FD124-B2DE-5B8A-5B90-EDF7950C56A4}"/>
              </a:ext>
            </a:extLst>
          </p:cNvPr>
          <p:cNvSpPr txBox="1"/>
          <p:nvPr/>
        </p:nvSpPr>
        <p:spPr>
          <a:xfrm>
            <a:off x="5415280" y="3253019"/>
            <a:ext cx="1686560" cy="307777"/>
          </a:xfrm>
          <a:prstGeom prst="rect">
            <a:avLst/>
          </a:prstGeom>
          <a:noFill/>
        </p:spPr>
        <p:txBody>
          <a:bodyPr wrap="square">
            <a:spAutoFit/>
          </a:bodyPr>
          <a:lstStyle>
            <a:defPPr>
              <a:defRPr lang="en-US"/>
            </a:defPPr>
            <a:lvl1pPr>
              <a:defRPr sz="1400" b="1" i="0" u="none" strike="noStrike">
                <a:effectLst/>
                <a:latin typeface="Calibri" panose="020F0502020204030204" pitchFamily="34" charset="0"/>
              </a:defRPr>
            </a:lvl1pPr>
          </a:lstStyle>
          <a:p>
            <a:r>
              <a:rPr lang="en-IN" dirty="0"/>
              <a:t>2-3 times a week</a:t>
            </a:r>
          </a:p>
        </p:txBody>
      </p:sp>
      <p:sp>
        <p:nvSpPr>
          <p:cNvPr id="19" name="TextBox 18">
            <a:extLst>
              <a:ext uri="{FF2B5EF4-FFF2-40B4-BE49-F238E27FC236}">
                <a16:creationId xmlns:a16="http://schemas.microsoft.com/office/drawing/2014/main" id="{027BD46E-280F-3EEB-92E7-53DF4194F75D}"/>
              </a:ext>
            </a:extLst>
          </p:cNvPr>
          <p:cNvSpPr txBox="1"/>
          <p:nvPr/>
        </p:nvSpPr>
        <p:spPr>
          <a:xfrm>
            <a:off x="5415280" y="3539521"/>
            <a:ext cx="1473200" cy="307777"/>
          </a:xfrm>
          <a:prstGeom prst="rect">
            <a:avLst/>
          </a:prstGeom>
          <a:noFill/>
        </p:spPr>
        <p:txBody>
          <a:bodyPr wrap="square">
            <a:spAutoFit/>
          </a:bodyPr>
          <a:lstStyle>
            <a:defPPr>
              <a:defRPr lang="en-US"/>
            </a:defPPr>
            <a:lvl1pPr>
              <a:defRPr sz="1400" b="1" i="0" u="none" strike="noStrike">
                <a:effectLst/>
                <a:latin typeface="Calibri" panose="020F0502020204030204" pitchFamily="34" charset="0"/>
              </a:defRPr>
            </a:lvl1pPr>
          </a:lstStyle>
          <a:p>
            <a:r>
              <a:rPr lang="en-IN" dirty="0"/>
              <a:t>Once a week</a:t>
            </a:r>
          </a:p>
        </p:txBody>
      </p:sp>
      <p:sp>
        <p:nvSpPr>
          <p:cNvPr id="21" name="TextBox 20">
            <a:extLst>
              <a:ext uri="{FF2B5EF4-FFF2-40B4-BE49-F238E27FC236}">
                <a16:creationId xmlns:a16="http://schemas.microsoft.com/office/drawing/2014/main" id="{5DEFEB88-ABC3-023D-F0C4-00146EF293C1}"/>
              </a:ext>
            </a:extLst>
          </p:cNvPr>
          <p:cNvSpPr txBox="1"/>
          <p:nvPr/>
        </p:nvSpPr>
        <p:spPr>
          <a:xfrm>
            <a:off x="5415280" y="3826023"/>
            <a:ext cx="1686560" cy="307777"/>
          </a:xfrm>
          <a:prstGeom prst="rect">
            <a:avLst/>
          </a:prstGeom>
          <a:noFill/>
        </p:spPr>
        <p:txBody>
          <a:bodyPr wrap="square">
            <a:spAutoFit/>
          </a:bodyPr>
          <a:lstStyle>
            <a:defPPr>
              <a:defRPr lang="en-US"/>
            </a:defPPr>
            <a:lvl1pPr>
              <a:defRPr sz="1400" b="1" i="0" u="none" strike="noStrike">
                <a:effectLst/>
                <a:latin typeface="Calibri" panose="020F0502020204030204" pitchFamily="34" charset="0"/>
              </a:defRPr>
            </a:lvl1pPr>
          </a:lstStyle>
          <a:p>
            <a:r>
              <a:rPr lang="en-IN" dirty="0"/>
              <a:t>2-3 times a month</a:t>
            </a:r>
          </a:p>
        </p:txBody>
      </p:sp>
      <p:sp>
        <p:nvSpPr>
          <p:cNvPr id="23" name="TextBox 22">
            <a:extLst>
              <a:ext uri="{FF2B5EF4-FFF2-40B4-BE49-F238E27FC236}">
                <a16:creationId xmlns:a16="http://schemas.microsoft.com/office/drawing/2014/main" id="{B68F3246-0714-B3ED-243E-EFF2B730AA5B}"/>
              </a:ext>
            </a:extLst>
          </p:cNvPr>
          <p:cNvSpPr txBox="1"/>
          <p:nvPr/>
        </p:nvSpPr>
        <p:spPr>
          <a:xfrm>
            <a:off x="5415280" y="4112527"/>
            <a:ext cx="1280160" cy="307777"/>
          </a:xfrm>
          <a:prstGeom prst="rect">
            <a:avLst/>
          </a:prstGeom>
          <a:noFill/>
        </p:spPr>
        <p:txBody>
          <a:bodyPr wrap="square">
            <a:spAutoFit/>
          </a:bodyPr>
          <a:lstStyle>
            <a:defPPr>
              <a:defRPr lang="en-US"/>
            </a:defPPr>
            <a:lvl1pPr>
              <a:defRPr sz="1400" b="1" i="0" u="none" strike="noStrike">
                <a:effectLst/>
                <a:latin typeface="Calibri" panose="020F0502020204030204" pitchFamily="34" charset="0"/>
              </a:defRPr>
            </a:lvl1pPr>
          </a:lstStyle>
          <a:p>
            <a:r>
              <a:rPr lang="en-IN" dirty="0"/>
              <a:t>Rarely</a:t>
            </a:r>
          </a:p>
        </p:txBody>
      </p:sp>
      <p:sp>
        <p:nvSpPr>
          <p:cNvPr id="24" name="TextBox 23">
            <a:extLst>
              <a:ext uri="{FF2B5EF4-FFF2-40B4-BE49-F238E27FC236}">
                <a16:creationId xmlns:a16="http://schemas.microsoft.com/office/drawing/2014/main" id="{1E975122-2021-9427-357C-0D641C890831}"/>
              </a:ext>
            </a:extLst>
          </p:cNvPr>
          <p:cNvSpPr txBox="1"/>
          <p:nvPr/>
        </p:nvSpPr>
        <p:spPr>
          <a:xfrm>
            <a:off x="6979919" y="2547527"/>
            <a:ext cx="954233" cy="360000"/>
          </a:xfrm>
          <a:prstGeom prst="rect">
            <a:avLst/>
          </a:prstGeom>
          <a:solidFill>
            <a:srgbClr val="7030A0"/>
          </a:solidFill>
        </p:spPr>
        <p:txBody>
          <a:bodyPr wrap="square">
            <a:spAutoFit/>
          </a:bodyPr>
          <a:lstStyle/>
          <a:p>
            <a:r>
              <a:rPr lang="en-IN" b="1" dirty="0">
                <a:solidFill>
                  <a:srgbClr val="FFFFFF"/>
                </a:solidFill>
                <a:latin typeface="Calibri" panose="020F0502020204030204" pitchFamily="34" charset="0"/>
              </a:rPr>
              <a:t>Yearly</a:t>
            </a:r>
            <a:endParaRPr lang="en-IN" dirty="0"/>
          </a:p>
        </p:txBody>
      </p:sp>
      <p:sp>
        <p:nvSpPr>
          <p:cNvPr id="25" name="TextBox 24">
            <a:extLst>
              <a:ext uri="{FF2B5EF4-FFF2-40B4-BE49-F238E27FC236}">
                <a16:creationId xmlns:a16="http://schemas.microsoft.com/office/drawing/2014/main" id="{A0EBA130-9FBE-8652-A9B3-37F96E8107F9}"/>
              </a:ext>
            </a:extLst>
          </p:cNvPr>
          <p:cNvSpPr txBox="1"/>
          <p:nvPr/>
        </p:nvSpPr>
        <p:spPr>
          <a:xfrm>
            <a:off x="5415280" y="2935442"/>
            <a:ext cx="694487" cy="369332"/>
          </a:xfrm>
          <a:prstGeom prst="rect">
            <a:avLst/>
          </a:prstGeom>
          <a:noFill/>
        </p:spPr>
        <p:txBody>
          <a:bodyPr wrap="square">
            <a:spAutoFit/>
          </a:bodyPr>
          <a:lstStyle/>
          <a:p>
            <a:r>
              <a:rPr lang="en-IN" sz="1400" b="1" i="0" u="none" strike="noStrike" dirty="0">
                <a:effectLst/>
                <a:latin typeface="Calibri" panose="020F0502020204030204" pitchFamily="34" charset="0"/>
              </a:rPr>
              <a:t>Daily</a:t>
            </a:r>
            <a:r>
              <a:rPr lang="en-IN" dirty="0"/>
              <a:t> </a:t>
            </a:r>
          </a:p>
        </p:txBody>
      </p:sp>
      <p:sp>
        <p:nvSpPr>
          <p:cNvPr id="26" name="TextBox 25">
            <a:extLst>
              <a:ext uri="{FF2B5EF4-FFF2-40B4-BE49-F238E27FC236}">
                <a16:creationId xmlns:a16="http://schemas.microsoft.com/office/drawing/2014/main" id="{47C3D96F-2F32-7B5E-1D3E-1D17C234D9EA}"/>
              </a:ext>
            </a:extLst>
          </p:cNvPr>
          <p:cNvSpPr txBox="1"/>
          <p:nvPr/>
        </p:nvSpPr>
        <p:spPr>
          <a:xfrm>
            <a:off x="7101840" y="3240709"/>
            <a:ext cx="944880" cy="369332"/>
          </a:xfrm>
          <a:prstGeom prst="rect">
            <a:avLst/>
          </a:prstGeom>
          <a:noFill/>
        </p:spPr>
        <p:txBody>
          <a:bodyPr wrap="square">
            <a:spAutoFit/>
          </a:bodyPr>
          <a:lstStyle/>
          <a:p>
            <a:r>
              <a:rPr lang="en-IN" sz="1400" b="1" dirty="0">
                <a:latin typeface="Calibri" panose="020F0502020204030204" pitchFamily="34" charset="0"/>
              </a:rPr>
              <a:t>130</a:t>
            </a:r>
            <a:r>
              <a:rPr lang="en-IN" dirty="0"/>
              <a:t> </a:t>
            </a:r>
          </a:p>
        </p:txBody>
      </p:sp>
      <p:sp>
        <p:nvSpPr>
          <p:cNvPr id="27" name="TextBox 26">
            <a:extLst>
              <a:ext uri="{FF2B5EF4-FFF2-40B4-BE49-F238E27FC236}">
                <a16:creationId xmlns:a16="http://schemas.microsoft.com/office/drawing/2014/main" id="{B655C597-67DC-219E-2B13-5840A6598D18}"/>
              </a:ext>
            </a:extLst>
          </p:cNvPr>
          <p:cNvSpPr txBox="1"/>
          <p:nvPr/>
        </p:nvSpPr>
        <p:spPr>
          <a:xfrm>
            <a:off x="7137400" y="3809594"/>
            <a:ext cx="944880" cy="369332"/>
          </a:xfrm>
          <a:prstGeom prst="rect">
            <a:avLst/>
          </a:prstGeom>
          <a:noFill/>
        </p:spPr>
        <p:txBody>
          <a:bodyPr wrap="square">
            <a:spAutoFit/>
          </a:bodyPr>
          <a:lstStyle/>
          <a:p>
            <a:r>
              <a:rPr lang="en-IN" sz="1400" b="1" dirty="0">
                <a:latin typeface="Calibri" panose="020F0502020204030204" pitchFamily="34" charset="0"/>
              </a:rPr>
              <a:t>30</a:t>
            </a:r>
            <a:r>
              <a:rPr lang="en-IN" dirty="0"/>
              <a:t> </a:t>
            </a:r>
          </a:p>
        </p:txBody>
      </p:sp>
      <p:sp>
        <p:nvSpPr>
          <p:cNvPr id="28" name="TextBox 27">
            <a:extLst>
              <a:ext uri="{FF2B5EF4-FFF2-40B4-BE49-F238E27FC236}">
                <a16:creationId xmlns:a16="http://schemas.microsoft.com/office/drawing/2014/main" id="{A4578DC1-4091-3797-DD8F-60414C871DEE}"/>
              </a:ext>
            </a:extLst>
          </p:cNvPr>
          <p:cNvSpPr txBox="1"/>
          <p:nvPr/>
        </p:nvSpPr>
        <p:spPr>
          <a:xfrm>
            <a:off x="7137400" y="3515939"/>
            <a:ext cx="944880" cy="369332"/>
          </a:xfrm>
          <a:prstGeom prst="rect">
            <a:avLst/>
          </a:prstGeom>
          <a:noFill/>
        </p:spPr>
        <p:txBody>
          <a:bodyPr wrap="square">
            <a:spAutoFit/>
          </a:bodyPr>
          <a:lstStyle/>
          <a:p>
            <a:r>
              <a:rPr lang="en-IN" sz="1400" b="1" dirty="0">
                <a:latin typeface="Calibri" panose="020F0502020204030204" pitchFamily="34" charset="0"/>
              </a:rPr>
              <a:t>52</a:t>
            </a:r>
            <a:r>
              <a:rPr lang="en-IN" dirty="0"/>
              <a:t> </a:t>
            </a:r>
          </a:p>
        </p:txBody>
      </p:sp>
      <p:sp>
        <p:nvSpPr>
          <p:cNvPr id="29" name="TextBox 28">
            <a:extLst>
              <a:ext uri="{FF2B5EF4-FFF2-40B4-BE49-F238E27FC236}">
                <a16:creationId xmlns:a16="http://schemas.microsoft.com/office/drawing/2014/main" id="{A46C9CA1-3697-5245-B2C5-552DC9FAEC41}"/>
              </a:ext>
            </a:extLst>
          </p:cNvPr>
          <p:cNvSpPr txBox="1"/>
          <p:nvPr/>
        </p:nvSpPr>
        <p:spPr>
          <a:xfrm>
            <a:off x="7137400" y="4098853"/>
            <a:ext cx="944880" cy="369332"/>
          </a:xfrm>
          <a:prstGeom prst="rect">
            <a:avLst/>
          </a:prstGeom>
          <a:noFill/>
        </p:spPr>
        <p:txBody>
          <a:bodyPr wrap="square">
            <a:spAutoFit/>
          </a:bodyPr>
          <a:lstStyle/>
          <a:p>
            <a:r>
              <a:rPr lang="en-IN" sz="1400" b="1" dirty="0">
                <a:latin typeface="Calibri" panose="020F0502020204030204" pitchFamily="34" charset="0"/>
              </a:rPr>
              <a:t>12</a:t>
            </a:r>
            <a:r>
              <a:rPr lang="en-IN" dirty="0"/>
              <a:t> </a:t>
            </a:r>
          </a:p>
        </p:txBody>
      </p:sp>
      <p:grpSp>
        <p:nvGrpSpPr>
          <p:cNvPr id="46" name="Group 45">
            <a:extLst>
              <a:ext uri="{FF2B5EF4-FFF2-40B4-BE49-F238E27FC236}">
                <a16:creationId xmlns:a16="http://schemas.microsoft.com/office/drawing/2014/main" id="{E56E0704-A433-8B0C-BBDE-2CCA3696AEA5}"/>
              </a:ext>
            </a:extLst>
          </p:cNvPr>
          <p:cNvGrpSpPr/>
          <p:nvPr/>
        </p:nvGrpSpPr>
        <p:grpSpPr>
          <a:xfrm>
            <a:off x="7874000" y="2549669"/>
            <a:ext cx="2092955" cy="1910078"/>
            <a:chOff x="7274560" y="2766383"/>
            <a:chExt cx="2057400" cy="1885768"/>
          </a:xfrm>
        </p:grpSpPr>
        <p:sp>
          <p:nvSpPr>
            <p:cNvPr id="33" name="TextBox 32">
              <a:extLst>
                <a:ext uri="{FF2B5EF4-FFF2-40B4-BE49-F238E27FC236}">
                  <a16:creationId xmlns:a16="http://schemas.microsoft.com/office/drawing/2014/main" id="{56260FB5-3CA5-54D3-2B24-F5D131BBD38A}"/>
                </a:ext>
              </a:extLst>
            </p:cNvPr>
            <p:cNvSpPr txBox="1"/>
            <p:nvPr/>
          </p:nvSpPr>
          <p:spPr>
            <a:xfrm>
              <a:off x="7274560" y="3225383"/>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 1346	13.5%</a:t>
              </a:r>
            </a:p>
            <a:p>
              <a:endParaRPr lang="en-IN" dirty="0"/>
            </a:p>
          </p:txBody>
        </p:sp>
        <p:sp>
          <p:nvSpPr>
            <p:cNvPr id="34" name="TextBox 33">
              <a:extLst>
                <a:ext uri="{FF2B5EF4-FFF2-40B4-BE49-F238E27FC236}">
                  <a16:creationId xmlns:a16="http://schemas.microsoft.com/office/drawing/2014/main" id="{996D4232-B4AF-3C21-AB34-C33533BF418D}"/>
                </a:ext>
              </a:extLst>
            </p:cNvPr>
            <p:cNvSpPr txBox="1"/>
            <p:nvPr/>
          </p:nvSpPr>
          <p:spPr>
            <a:xfrm>
              <a:off x="7274560" y="3502624"/>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 </a:t>
              </a:r>
              <a:r>
                <a:rPr lang="en-IN" sz="1400" b="1" dirty="0"/>
                <a:t>3491	34.9%</a:t>
              </a:r>
            </a:p>
            <a:p>
              <a:endParaRPr lang="en-IN" dirty="0"/>
            </a:p>
          </p:txBody>
        </p:sp>
        <p:sp>
          <p:nvSpPr>
            <p:cNvPr id="35" name="TextBox 34">
              <a:extLst>
                <a:ext uri="{FF2B5EF4-FFF2-40B4-BE49-F238E27FC236}">
                  <a16:creationId xmlns:a16="http://schemas.microsoft.com/office/drawing/2014/main" id="{915D33A5-C1E4-4B62-8E59-EF8AFA8579CF}"/>
                </a:ext>
              </a:extLst>
            </p:cNvPr>
            <p:cNvSpPr txBox="1"/>
            <p:nvPr/>
          </p:nvSpPr>
          <p:spPr>
            <a:xfrm>
              <a:off x="7274560" y="3779865"/>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 </a:t>
              </a:r>
              <a:r>
                <a:rPr lang="en-IN" sz="1400" b="1" dirty="0"/>
                <a:t>1609	16.1%</a:t>
              </a:r>
            </a:p>
            <a:p>
              <a:endParaRPr lang="en-IN" dirty="0"/>
            </a:p>
          </p:txBody>
        </p:sp>
        <p:sp>
          <p:nvSpPr>
            <p:cNvPr id="36" name="TextBox 35">
              <a:extLst>
                <a:ext uri="{FF2B5EF4-FFF2-40B4-BE49-F238E27FC236}">
                  <a16:creationId xmlns:a16="http://schemas.microsoft.com/office/drawing/2014/main" id="{544541D4-6723-8D62-8AF9-9FF20AF5D5EE}"/>
                </a:ext>
              </a:extLst>
            </p:cNvPr>
            <p:cNvSpPr txBox="1"/>
            <p:nvPr/>
          </p:nvSpPr>
          <p:spPr>
            <a:xfrm>
              <a:off x="7274560" y="4077167"/>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 </a:t>
              </a:r>
              <a:r>
                <a:rPr lang="en-IN" sz="1400" b="1" dirty="0"/>
                <a:t>1613	16.1%</a:t>
              </a:r>
            </a:p>
            <a:p>
              <a:endParaRPr lang="en-IN" dirty="0"/>
            </a:p>
          </p:txBody>
        </p:sp>
        <p:sp>
          <p:nvSpPr>
            <p:cNvPr id="37" name="TextBox 36">
              <a:extLst>
                <a:ext uri="{FF2B5EF4-FFF2-40B4-BE49-F238E27FC236}">
                  <a16:creationId xmlns:a16="http://schemas.microsoft.com/office/drawing/2014/main" id="{FD1DA829-DC2A-6AFD-440D-091B760017C3}"/>
                </a:ext>
              </a:extLst>
            </p:cNvPr>
            <p:cNvSpPr txBox="1"/>
            <p:nvPr/>
          </p:nvSpPr>
          <p:spPr>
            <a:xfrm>
              <a:off x="7274560" y="4344374"/>
              <a:ext cx="205740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b="1" dirty="0"/>
                <a:t> 1941             19.4%</a:t>
              </a:r>
            </a:p>
          </p:txBody>
        </p:sp>
        <p:sp>
          <p:nvSpPr>
            <p:cNvPr id="38" name="TextBox 37">
              <a:extLst>
                <a:ext uri="{FF2B5EF4-FFF2-40B4-BE49-F238E27FC236}">
                  <a16:creationId xmlns:a16="http://schemas.microsoft.com/office/drawing/2014/main" id="{DA7CD5D9-74D0-D403-6FCE-17D8023F4A6A}"/>
                </a:ext>
              </a:extLst>
            </p:cNvPr>
            <p:cNvSpPr txBox="1"/>
            <p:nvPr/>
          </p:nvSpPr>
          <p:spPr>
            <a:xfrm>
              <a:off x="7325360" y="2766383"/>
              <a:ext cx="1666240" cy="355418"/>
            </a:xfrm>
            <a:prstGeom prst="rect">
              <a:avLst/>
            </a:prstGeom>
            <a:solidFill>
              <a:srgbClr val="7030A0"/>
            </a:solidFill>
          </p:spPr>
          <p:txBody>
            <a:bodyPr wrap="square">
              <a:spAutoFit/>
            </a:bodyPr>
            <a:lstStyle/>
            <a:p>
              <a:r>
                <a:rPr lang="en-IN" b="1" dirty="0">
                  <a:solidFill>
                    <a:srgbClr val="FFFFFF"/>
                  </a:solidFill>
                  <a:latin typeface="Calibri" panose="020F0502020204030204" pitchFamily="34" charset="0"/>
                </a:rPr>
                <a:t>Respondents</a:t>
              </a:r>
              <a:endParaRPr lang="en-IN" dirty="0"/>
            </a:p>
          </p:txBody>
        </p:sp>
      </p:grpSp>
      <p:sp>
        <p:nvSpPr>
          <p:cNvPr id="40" name="TextBox 39">
            <a:extLst>
              <a:ext uri="{FF2B5EF4-FFF2-40B4-BE49-F238E27FC236}">
                <a16:creationId xmlns:a16="http://schemas.microsoft.com/office/drawing/2014/main" id="{F24A50F2-4BEE-AEF4-C3D9-981081D58E24}"/>
              </a:ext>
            </a:extLst>
          </p:cNvPr>
          <p:cNvSpPr txBox="1"/>
          <p:nvPr/>
        </p:nvSpPr>
        <p:spPr>
          <a:xfrm>
            <a:off x="9591040" y="2545820"/>
            <a:ext cx="1686560" cy="360000"/>
          </a:xfrm>
          <a:prstGeom prst="rect">
            <a:avLst/>
          </a:prstGeom>
          <a:solidFill>
            <a:srgbClr val="7030A0"/>
          </a:solidFill>
        </p:spPr>
        <p:txBody>
          <a:bodyPr wrap="square">
            <a:spAutoFit/>
          </a:bodyPr>
          <a:lstStyle>
            <a:defPPr>
              <a:defRPr lang="en-US"/>
            </a:defPPr>
            <a:lvl1pPr>
              <a:defRPr b="1">
                <a:solidFill>
                  <a:srgbClr val="FFFFFF"/>
                </a:solidFill>
                <a:latin typeface="Calibri" panose="020F0502020204030204" pitchFamily="34" charset="0"/>
              </a:defRPr>
            </a:lvl1pPr>
          </a:lstStyle>
          <a:p>
            <a:r>
              <a:rPr lang="en-IN" dirty="0"/>
              <a:t>Units per year </a:t>
            </a:r>
          </a:p>
        </p:txBody>
      </p:sp>
      <p:sp>
        <p:nvSpPr>
          <p:cNvPr id="41" name="TextBox 40">
            <a:extLst>
              <a:ext uri="{FF2B5EF4-FFF2-40B4-BE49-F238E27FC236}">
                <a16:creationId xmlns:a16="http://schemas.microsoft.com/office/drawing/2014/main" id="{A447AA0A-F055-2000-DFA6-1DB80CA66ABE}"/>
              </a:ext>
            </a:extLst>
          </p:cNvPr>
          <p:cNvSpPr txBox="1"/>
          <p:nvPr/>
        </p:nvSpPr>
        <p:spPr>
          <a:xfrm>
            <a:off x="9723120" y="2994849"/>
            <a:ext cx="94488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4,91,290</a:t>
            </a:r>
          </a:p>
        </p:txBody>
      </p:sp>
      <p:sp>
        <p:nvSpPr>
          <p:cNvPr id="42" name="TextBox 41">
            <a:extLst>
              <a:ext uri="{FF2B5EF4-FFF2-40B4-BE49-F238E27FC236}">
                <a16:creationId xmlns:a16="http://schemas.microsoft.com/office/drawing/2014/main" id="{6F277F19-4072-E72E-E3DB-E3E324E9CF66}"/>
              </a:ext>
            </a:extLst>
          </p:cNvPr>
          <p:cNvSpPr txBox="1"/>
          <p:nvPr/>
        </p:nvSpPr>
        <p:spPr>
          <a:xfrm>
            <a:off x="9723120" y="3285929"/>
            <a:ext cx="94488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4,53,830</a:t>
            </a:r>
          </a:p>
        </p:txBody>
      </p:sp>
      <p:sp>
        <p:nvSpPr>
          <p:cNvPr id="43" name="TextBox 42">
            <a:extLst>
              <a:ext uri="{FF2B5EF4-FFF2-40B4-BE49-F238E27FC236}">
                <a16:creationId xmlns:a16="http://schemas.microsoft.com/office/drawing/2014/main" id="{9072E825-74E6-3AC3-E6FA-AA0BD9263BF6}"/>
              </a:ext>
            </a:extLst>
          </p:cNvPr>
          <p:cNvSpPr txBox="1"/>
          <p:nvPr/>
        </p:nvSpPr>
        <p:spPr>
          <a:xfrm>
            <a:off x="9723120" y="3852623"/>
            <a:ext cx="94488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u="none" strike="noStrike" dirty="0">
                <a:effectLst/>
              </a:rPr>
              <a:t>   48,390 </a:t>
            </a:r>
            <a:endParaRPr lang="en-IN" sz="1400" b="0" i="0" u="none" strike="noStrike" dirty="0">
              <a:solidFill>
                <a:srgbClr val="FFFFFF"/>
              </a:solidFill>
              <a:effectLst/>
              <a:latin typeface="Calibri" panose="020F0502020204030204" pitchFamily="34" charset="0"/>
            </a:endParaRPr>
          </a:p>
        </p:txBody>
      </p:sp>
      <p:sp>
        <p:nvSpPr>
          <p:cNvPr id="44" name="TextBox 43">
            <a:extLst>
              <a:ext uri="{FF2B5EF4-FFF2-40B4-BE49-F238E27FC236}">
                <a16:creationId xmlns:a16="http://schemas.microsoft.com/office/drawing/2014/main" id="{CF5691FD-B65C-4A2F-856F-30690CF7D2C9}"/>
              </a:ext>
            </a:extLst>
          </p:cNvPr>
          <p:cNvSpPr txBox="1"/>
          <p:nvPr/>
        </p:nvSpPr>
        <p:spPr>
          <a:xfrm>
            <a:off x="9723120" y="3570046"/>
            <a:ext cx="94488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u="none" strike="noStrike" dirty="0">
                <a:effectLst/>
              </a:rPr>
              <a:t>   83,668</a:t>
            </a:r>
            <a:endParaRPr lang="en-IN" sz="1400" b="0" i="0" u="none" strike="noStrike" dirty="0">
              <a:solidFill>
                <a:srgbClr val="FFFFFF"/>
              </a:solidFill>
              <a:effectLst/>
              <a:latin typeface="Calibri" panose="020F0502020204030204" pitchFamily="34" charset="0"/>
            </a:endParaRPr>
          </a:p>
        </p:txBody>
      </p:sp>
      <p:sp>
        <p:nvSpPr>
          <p:cNvPr id="45" name="TextBox 44">
            <a:extLst>
              <a:ext uri="{FF2B5EF4-FFF2-40B4-BE49-F238E27FC236}">
                <a16:creationId xmlns:a16="http://schemas.microsoft.com/office/drawing/2014/main" id="{DF5DD1D5-B54C-983B-D773-BBC5A0D9507B}"/>
              </a:ext>
            </a:extLst>
          </p:cNvPr>
          <p:cNvSpPr txBox="1"/>
          <p:nvPr/>
        </p:nvSpPr>
        <p:spPr>
          <a:xfrm>
            <a:off x="9723120" y="4137928"/>
            <a:ext cx="944880" cy="307777"/>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u="none" strike="noStrike" dirty="0">
                <a:effectLst/>
              </a:rPr>
              <a:t>   23,292</a:t>
            </a:r>
            <a:endParaRPr lang="en-IN" sz="1400" b="0" i="0" u="none" strike="noStrike" dirty="0">
              <a:solidFill>
                <a:srgbClr val="FFFFFF"/>
              </a:solidFill>
              <a:effectLst/>
              <a:latin typeface="Calibri" panose="020F0502020204030204" pitchFamily="34" charset="0"/>
            </a:endParaRPr>
          </a:p>
        </p:txBody>
      </p:sp>
      <p:grpSp>
        <p:nvGrpSpPr>
          <p:cNvPr id="47" name="Group 46">
            <a:extLst>
              <a:ext uri="{FF2B5EF4-FFF2-40B4-BE49-F238E27FC236}">
                <a16:creationId xmlns:a16="http://schemas.microsoft.com/office/drawing/2014/main" id="{456A101A-76AE-350D-6E50-7F566F006FCD}"/>
              </a:ext>
            </a:extLst>
          </p:cNvPr>
          <p:cNvGrpSpPr/>
          <p:nvPr/>
        </p:nvGrpSpPr>
        <p:grpSpPr>
          <a:xfrm>
            <a:off x="10579100" y="3011227"/>
            <a:ext cx="815340" cy="1437903"/>
            <a:chOff x="7274560" y="3225383"/>
            <a:chExt cx="2057400" cy="1410977"/>
          </a:xfrm>
        </p:grpSpPr>
        <p:sp>
          <p:nvSpPr>
            <p:cNvPr id="48" name="TextBox 47">
              <a:extLst>
                <a:ext uri="{FF2B5EF4-FFF2-40B4-BE49-F238E27FC236}">
                  <a16:creationId xmlns:a16="http://schemas.microsoft.com/office/drawing/2014/main" id="{BDD6D60F-CC17-A2DE-F609-F4BF44719CB5}"/>
                </a:ext>
              </a:extLst>
            </p:cNvPr>
            <p:cNvSpPr txBox="1"/>
            <p:nvPr/>
          </p:nvSpPr>
          <p:spPr>
            <a:xfrm>
              <a:off x="7274560" y="3225383"/>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dirty="0"/>
                <a:t>44.6%</a:t>
              </a:r>
            </a:p>
            <a:p>
              <a:endParaRPr lang="en-IN" dirty="0"/>
            </a:p>
          </p:txBody>
        </p:sp>
        <p:sp>
          <p:nvSpPr>
            <p:cNvPr id="49" name="TextBox 48">
              <a:extLst>
                <a:ext uri="{FF2B5EF4-FFF2-40B4-BE49-F238E27FC236}">
                  <a16:creationId xmlns:a16="http://schemas.microsoft.com/office/drawing/2014/main" id="{28FBAF14-3506-9CC0-A41D-A69ED10A125B}"/>
                </a:ext>
              </a:extLst>
            </p:cNvPr>
            <p:cNvSpPr txBox="1"/>
            <p:nvPr/>
          </p:nvSpPr>
          <p:spPr>
            <a:xfrm>
              <a:off x="7274560" y="3502624"/>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b="1" dirty="0"/>
                <a:t>41.2%</a:t>
              </a:r>
            </a:p>
            <a:p>
              <a:endParaRPr lang="en-IN" dirty="0"/>
            </a:p>
          </p:txBody>
        </p:sp>
        <p:sp>
          <p:nvSpPr>
            <p:cNvPr id="50" name="TextBox 49">
              <a:extLst>
                <a:ext uri="{FF2B5EF4-FFF2-40B4-BE49-F238E27FC236}">
                  <a16:creationId xmlns:a16="http://schemas.microsoft.com/office/drawing/2014/main" id="{8FF8FD66-BC3F-9FAD-05E5-A5E46A5F270B}"/>
                </a:ext>
              </a:extLst>
            </p:cNvPr>
            <p:cNvSpPr txBox="1"/>
            <p:nvPr/>
          </p:nvSpPr>
          <p:spPr>
            <a:xfrm>
              <a:off x="7274560" y="3779865"/>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b="1" dirty="0"/>
                <a:t>   7.6%</a:t>
              </a:r>
            </a:p>
            <a:p>
              <a:endParaRPr lang="en-IN" dirty="0"/>
            </a:p>
          </p:txBody>
        </p:sp>
        <p:sp>
          <p:nvSpPr>
            <p:cNvPr id="51" name="TextBox 50">
              <a:extLst>
                <a:ext uri="{FF2B5EF4-FFF2-40B4-BE49-F238E27FC236}">
                  <a16:creationId xmlns:a16="http://schemas.microsoft.com/office/drawing/2014/main" id="{B131EC79-CF7C-28AD-ECF3-9928D0A09A3E}"/>
                </a:ext>
              </a:extLst>
            </p:cNvPr>
            <p:cNvSpPr txBox="1"/>
            <p:nvPr/>
          </p:nvSpPr>
          <p:spPr>
            <a:xfrm>
              <a:off x="7274560" y="4057106"/>
              <a:ext cx="2057400" cy="523220"/>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b="1" dirty="0"/>
                <a:t>    4.4%</a:t>
              </a:r>
            </a:p>
            <a:p>
              <a:endParaRPr lang="en-IN" dirty="0"/>
            </a:p>
          </p:txBody>
        </p:sp>
        <p:sp>
          <p:nvSpPr>
            <p:cNvPr id="52" name="TextBox 51">
              <a:extLst>
                <a:ext uri="{FF2B5EF4-FFF2-40B4-BE49-F238E27FC236}">
                  <a16:creationId xmlns:a16="http://schemas.microsoft.com/office/drawing/2014/main" id="{CE00377A-572F-E32C-A1E6-D3C06E780FEA}"/>
                </a:ext>
              </a:extLst>
            </p:cNvPr>
            <p:cNvSpPr txBox="1"/>
            <p:nvPr/>
          </p:nvSpPr>
          <p:spPr>
            <a:xfrm>
              <a:off x="7274560" y="4334346"/>
              <a:ext cx="2057400" cy="302014"/>
            </a:xfrm>
            <a:prstGeom prst="rect">
              <a:avLst/>
            </a:prstGeom>
            <a:noFill/>
          </p:spPr>
          <p:txBody>
            <a:bodyPr wrap="square">
              <a:spAutoFit/>
            </a:bodyPr>
            <a:lstStyle>
              <a:defPPr>
                <a:defRPr lang="en-US"/>
              </a:defPPr>
              <a:lvl1pPr>
                <a:defRPr sz="1400" b="1">
                  <a:latin typeface="Calibri" panose="020F0502020204030204" pitchFamily="34" charset="0"/>
                </a:defRPr>
              </a:lvl1pPr>
            </a:lstStyle>
            <a:p>
              <a:r>
                <a:rPr lang="en-IN" sz="1400" b="1" dirty="0"/>
                <a:t>    2.1%</a:t>
              </a:r>
            </a:p>
          </p:txBody>
        </p:sp>
      </p:grpSp>
      <p:cxnSp>
        <p:nvCxnSpPr>
          <p:cNvPr id="55" name="Straight Connector 54">
            <a:extLst>
              <a:ext uri="{FF2B5EF4-FFF2-40B4-BE49-F238E27FC236}">
                <a16:creationId xmlns:a16="http://schemas.microsoft.com/office/drawing/2014/main" id="{79595151-A807-061D-76DA-32006A694ED3}"/>
              </a:ext>
            </a:extLst>
          </p:cNvPr>
          <p:cNvCxnSpPr>
            <a:cxnSpLocks/>
          </p:cNvCxnSpPr>
          <p:nvPr/>
        </p:nvCxnSpPr>
        <p:spPr>
          <a:xfrm>
            <a:off x="6979920" y="2541587"/>
            <a:ext cx="0" cy="190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4C861E-4F45-AB3D-6A06-12AC9A43C4DE}"/>
              </a:ext>
            </a:extLst>
          </p:cNvPr>
          <p:cNvCxnSpPr>
            <a:cxnSpLocks/>
          </p:cNvCxnSpPr>
          <p:nvPr/>
        </p:nvCxnSpPr>
        <p:spPr>
          <a:xfrm>
            <a:off x="7928185" y="2551747"/>
            <a:ext cx="0" cy="190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4718897-D105-80B0-FF77-607C1B525160}"/>
              </a:ext>
            </a:extLst>
          </p:cNvPr>
          <p:cNvCxnSpPr>
            <a:cxnSpLocks/>
          </p:cNvCxnSpPr>
          <p:nvPr/>
        </p:nvCxnSpPr>
        <p:spPr>
          <a:xfrm>
            <a:off x="9616438" y="2561907"/>
            <a:ext cx="0" cy="190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857A61-E0C7-8EB5-2121-9D779B075005}"/>
              </a:ext>
            </a:extLst>
          </p:cNvPr>
          <p:cNvSpPr txBox="1"/>
          <p:nvPr/>
        </p:nvSpPr>
        <p:spPr>
          <a:xfrm>
            <a:off x="5298440" y="5456538"/>
            <a:ext cx="609600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The expenses associated with purchasing, storing, and managing inventory throughout the supply chain.</a:t>
            </a:r>
            <a:endParaRPr lang="en-IN" dirty="0"/>
          </a:p>
        </p:txBody>
      </p:sp>
      <p:sp>
        <p:nvSpPr>
          <p:cNvPr id="6" name="Parallelogram 5">
            <a:extLst>
              <a:ext uri="{FF2B5EF4-FFF2-40B4-BE49-F238E27FC236}">
                <a16:creationId xmlns:a16="http://schemas.microsoft.com/office/drawing/2014/main" id="{DDD65259-700E-888F-1C8B-07DCDD20E207}"/>
              </a:ext>
            </a:extLst>
          </p:cNvPr>
          <p:cNvSpPr/>
          <p:nvPr/>
        </p:nvSpPr>
        <p:spPr>
          <a:xfrm>
            <a:off x="5120640" y="4984652"/>
            <a:ext cx="2275840" cy="333237"/>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Black" panose="020B0A04020102020204" pitchFamily="34" charset="0"/>
              </a:rPr>
              <a:t>Inventory Cost</a:t>
            </a:r>
          </a:p>
        </p:txBody>
      </p:sp>
    </p:spTree>
    <p:extLst>
      <p:ext uri="{BB962C8B-B14F-4D97-AF65-F5344CB8AC3E}">
        <p14:creationId xmlns:p14="http://schemas.microsoft.com/office/powerpoint/2010/main" val="72540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up)">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up)">
                                      <p:cBhvr>
                                        <p:cTn id="69" dur="500"/>
                                        <p:tgtEl>
                                          <p:spTgt spid="5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5"/>
                                        </p:tgtEl>
                                        <p:attrNameLst>
                                          <p:attrName>style.visibility</p:attrName>
                                        </p:attrNameLst>
                                      </p:cBhvr>
                                      <p:to>
                                        <p:strVal val="visible"/>
                                      </p:to>
                                    </p:set>
                                    <p:animEffect transition="in" filter="wipe(up)">
                                      <p:cBhvr>
                                        <p:cTn id="10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7" grpId="0"/>
      <p:bldP spid="19" grpId="0"/>
      <p:bldP spid="21" grpId="0"/>
      <p:bldP spid="23" grpId="0"/>
      <p:bldP spid="24" grpId="0" animBg="1"/>
      <p:bldP spid="25" grpId="0"/>
      <p:bldP spid="26" grpId="0"/>
      <p:bldP spid="27" grpId="0"/>
      <p:bldP spid="28" grpId="0"/>
      <p:bldP spid="29" grpId="0"/>
      <p:bldP spid="40" grpId="0" animBg="1"/>
      <p:bldP spid="41" grpId="0"/>
      <p:bldP spid="42" grpId="0"/>
      <p:bldP spid="43" grpId="0"/>
      <p:bldP spid="44" grpId="0"/>
      <p:bldP spid="45" grpId="0"/>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8852003-888E-686E-46BF-436F4B8DCB39}"/>
              </a:ext>
            </a:extLst>
          </p:cNvPr>
          <p:cNvSpPr/>
          <p:nvPr/>
        </p:nvSpPr>
        <p:spPr>
          <a:xfrm>
            <a:off x="4353560" y="264001"/>
            <a:ext cx="3484880" cy="609759"/>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Key Metrics</a:t>
            </a:r>
          </a:p>
        </p:txBody>
      </p:sp>
      <p:sp>
        <p:nvSpPr>
          <p:cNvPr id="10" name="TextBox 9">
            <a:extLst>
              <a:ext uri="{FF2B5EF4-FFF2-40B4-BE49-F238E27FC236}">
                <a16:creationId xmlns:a16="http://schemas.microsoft.com/office/drawing/2014/main" id="{80AEC8A2-93EB-E822-6D93-0CD0D9086116}"/>
              </a:ext>
            </a:extLst>
          </p:cNvPr>
          <p:cNvSpPr txBox="1"/>
          <p:nvPr/>
        </p:nvSpPr>
        <p:spPr>
          <a:xfrm>
            <a:off x="3090128" y="1574756"/>
            <a:ext cx="6124992" cy="338554"/>
          </a:xfrm>
          <a:prstGeom prst="rect">
            <a:avLst/>
          </a:prstGeom>
          <a:solidFill>
            <a:srgbClr val="4C2363">
              <a:alpha val="37000"/>
            </a:srgbClr>
          </a:solidFill>
        </p:spPr>
        <p:txBody>
          <a:bodyPr wrap="square" rtlCol="0">
            <a:spAutoFit/>
          </a:bodyPr>
          <a:lstStyle/>
          <a:p>
            <a:r>
              <a:rPr lang="en-IN" sz="16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Strong presence in South and West part of country</a:t>
            </a:r>
          </a:p>
        </p:txBody>
      </p:sp>
      <p:sp>
        <p:nvSpPr>
          <p:cNvPr id="4" name="TextBox 3">
            <a:extLst>
              <a:ext uri="{FF2B5EF4-FFF2-40B4-BE49-F238E27FC236}">
                <a16:creationId xmlns:a16="http://schemas.microsoft.com/office/drawing/2014/main" id="{29D6A19F-1A3B-89F0-7DAF-563CAAB6F795}"/>
              </a:ext>
            </a:extLst>
          </p:cNvPr>
          <p:cNvSpPr txBox="1"/>
          <p:nvPr/>
        </p:nvSpPr>
        <p:spPr>
          <a:xfrm>
            <a:off x="3090128" y="2267251"/>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2. Consumption Frequency</a:t>
            </a:r>
          </a:p>
        </p:txBody>
      </p:sp>
      <p:sp>
        <p:nvSpPr>
          <p:cNvPr id="5" name="TextBox 4">
            <a:extLst>
              <a:ext uri="{FF2B5EF4-FFF2-40B4-BE49-F238E27FC236}">
                <a16:creationId xmlns:a16="http://schemas.microsoft.com/office/drawing/2014/main" id="{775DA00F-5A66-EE3F-F55D-6512C19A8FA4}"/>
              </a:ext>
            </a:extLst>
          </p:cNvPr>
          <p:cNvSpPr txBox="1"/>
          <p:nvPr/>
        </p:nvSpPr>
        <p:spPr>
          <a:xfrm>
            <a:off x="3090128" y="2959746"/>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3. Taste Experience</a:t>
            </a:r>
          </a:p>
        </p:txBody>
      </p:sp>
    </p:spTree>
    <p:extLst>
      <p:ext uri="{BB962C8B-B14F-4D97-AF65-F5344CB8AC3E}">
        <p14:creationId xmlns:p14="http://schemas.microsoft.com/office/powerpoint/2010/main" val="329032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48488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1. Demographic</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Who prefers energy drink more? (male/female/non-binary?) </a:t>
            </a:r>
            <a:endParaRPr lang="en-IN" dirty="0">
              <a:solidFill>
                <a:schemeClr val="tx1"/>
              </a:solidFill>
              <a:latin typeface="Arial Black" panose="020B0A04020102020204" pitchFamily="34" charset="0"/>
            </a:endParaRPr>
          </a:p>
        </p:txBody>
      </p:sp>
      <p:pic>
        <p:nvPicPr>
          <p:cNvPr id="5" name="Picture 4">
            <a:extLst>
              <a:ext uri="{FF2B5EF4-FFF2-40B4-BE49-F238E27FC236}">
                <a16:creationId xmlns:a16="http://schemas.microsoft.com/office/drawing/2014/main" id="{0B79C276-77F3-9F0A-F8B1-D0664058E808}"/>
              </a:ext>
            </a:extLst>
          </p:cNvPr>
          <p:cNvPicPr>
            <a:picLocks noChangeAspect="1"/>
          </p:cNvPicPr>
          <p:nvPr/>
        </p:nvPicPr>
        <p:blipFill rotWithShape="1">
          <a:blip r:embed="rId2">
            <a:extLst>
              <a:ext uri="{28A0092B-C50C-407E-A947-70E740481C1C}">
                <a14:useLocalDpi xmlns:a14="http://schemas.microsoft.com/office/drawing/2010/main" val="0"/>
              </a:ext>
            </a:extLst>
          </a:blip>
          <a:srcRect l="1570" t="4029" r="2540" b="5259"/>
          <a:stretch/>
        </p:blipFill>
        <p:spPr>
          <a:xfrm>
            <a:off x="7203440" y="3204000"/>
            <a:ext cx="4068000" cy="2520000"/>
          </a:xfrm>
          <a:prstGeom prst="roundRect">
            <a:avLst>
              <a:gd name="adj" fmla="val 7737"/>
            </a:avLst>
          </a:prstGeom>
        </p:spPr>
      </p:pic>
      <p:sp>
        <p:nvSpPr>
          <p:cNvPr id="4" name="TextBox 3">
            <a:extLst>
              <a:ext uri="{FF2B5EF4-FFF2-40B4-BE49-F238E27FC236}">
                <a16:creationId xmlns:a16="http://schemas.microsoft.com/office/drawing/2014/main" id="{5EE2E1BA-F35E-4EBF-A264-4F45130A476D}"/>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Male</a:t>
            </a:r>
            <a:r>
              <a:rPr lang="en-IN" dirty="0"/>
              <a:t> representing </a:t>
            </a:r>
            <a:r>
              <a:rPr lang="en-IN" dirty="0">
                <a:solidFill>
                  <a:srgbClr val="FFFF00"/>
                </a:solidFill>
              </a:rPr>
              <a:t>60% </a:t>
            </a:r>
            <a:r>
              <a:rPr lang="en-IN" dirty="0"/>
              <a:t>of total respondents</a:t>
            </a:r>
          </a:p>
        </p:txBody>
      </p:sp>
      <p:sp>
        <p:nvSpPr>
          <p:cNvPr id="6" name="TextBox 5">
            <a:extLst>
              <a:ext uri="{FF2B5EF4-FFF2-40B4-BE49-F238E27FC236}">
                <a16:creationId xmlns:a16="http://schemas.microsoft.com/office/drawing/2014/main" id="{1DE9EE8B-023A-3CFE-B6D4-938F54346AAF}"/>
              </a:ext>
            </a:extLst>
          </p:cNvPr>
          <p:cNvSpPr txBox="1"/>
          <p:nvPr/>
        </p:nvSpPr>
        <p:spPr>
          <a:xfrm>
            <a:off x="2694940" y="1900088"/>
            <a:ext cx="8592820" cy="784830"/>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US" sz="1500" dirty="0"/>
              <a:t>Energy drinks are often used to increase physical stamina or activities associated with masculinity.</a:t>
            </a:r>
          </a:p>
          <a:p>
            <a:r>
              <a:rPr lang="en-US" sz="1500" dirty="0"/>
              <a:t> </a:t>
            </a:r>
          </a:p>
          <a:p>
            <a:pPr marL="285750" indent="-285750">
              <a:buFont typeface="Arial" panose="020B0604020202020204" pitchFamily="34" charset="0"/>
              <a:buChar char="•"/>
            </a:pPr>
            <a:r>
              <a:rPr lang="en-US" sz="1500" dirty="0"/>
              <a:t>And brands also feature male athletes, which further attracts more male customers.</a:t>
            </a:r>
            <a:endParaRPr lang="en-IN" sz="1500" dirty="0"/>
          </a:p>
        </p:txBody>
      </p:sp>
      <p:cxnSp>
        <p:nvCxnSpPr>
          <p:cNvPr id="8" name="Connector: Elbow 7">
            <a:extLst>
              <a:ext uri="{FF2B5EF4-FFF2-40B4-BE49-F238E27FC236}">
                <a16:creationId xmlns:a16="http://schemas.microsoft.com/office/drawing/2014/main" id="{83FD80BD-41C5-D08E-1599-583716A74D57}"/>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wipe(up)">
                                      <p:cBhvr>
                                        <p:cTn id="22" dur="500"/>
                                        <p:tgtEl>
                                          <p:spTgt spid="6">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up)">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up)">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wipe(up)">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48488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1. Demographic</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Which age group prefers energy drinks more?</a:t>
            </a:r>
            <a:endParaRPr lang="en-IN" dirty="0">
              <a:solidFill>
                <a:schemeClr val="tx1"/>
              </a:solidFill>
              <a:latin typeface="Arial Black" panose="020B0A04020102020204" pitchFamily="34" charset="0"/>
            </a:endParaRPr>
          </a:p>
        </p:txBody>
      </p:sp>
      <p:pic>
        <p:nvPicPr>
          <p:cNvPr id="7" name="Picture 6">
            <a:extLst>
              <a:ext uri="{FF2B5EF4-FFF2-40B4-BE49-F238E27FC236}">
                <a16:creationId xmlns:a16="http://schemas.microsoft.com/office/drawing/2014/main" id="{D94193A8-8449-B906-FE2C-59EC8EE1629B}"/>
              </a:ext>
            </a:extLst>
          </p:cNvPr>
          <p:cNvPicPr>
            <a:picLocks noChangeAspect="1"/>
          </p:cNvPicPr>
          <p:nvPr/>
        </p:nvPicPr>
        <p:blipFill rotWithShape="1">
          <a:blip r:embed="rId2">
            <a:extLst>
              <a:ext uri="{28A0092B-C50C-407E-A947-70E740481C1C}">
                <a14:useLocalDpi xmlns:a14="http://schemas.microsoft.com/office/drawing/2010/main" val="0"/>
              </a:ext>
            </a:extLst>
          </a:blip>
          <a:srcRect l="2245" t="3485" r="2689" b="3252"/>
          <a:stretch/>
        </p:blipFill>
        <p:spPr>
          <a:xfrm>
            <a:off x="6588000" y="3096000"/>
            <a:ext cx="4680000" cy="2412000"/>
          </a:xfrm>
          <a:prstGeom prst="roundRect">
            <a:avLst>
              <a:gd name="adj" fmla="val 9186"/>
            </a:avLst>
          </a:prstGeom>
          <a:noFill/>
        </p:spPr>
      </p:pic>
      <p:sp>
        <p:nvSpPr>
          <p:cNvPr id="5" name="TextBox 4">
            <a:extLst>
              <a:ext uri="{FF2B5EF4-FFF2-40B4-BE49-F238E27FC236}">
                <a16:creationId xmlns:a16="http://schemas.microsoft.com/office/drawing/2014/main" id="{DA18EF2D-04AE-369C-FEC8-CD0E50103EDD}"/>
              </a:ext>
            </a:extLst>
          </p:cNvPr>
          <p:cNvSpPr txBox="1"/>
          <p:nvPr/>
        </p:nvSpPr>
        <p:spPr>
          <a:xfrm>
            <a:off x="2694940" y="1849120"/>
            <a:ext cx="8920480" cy="784830"/>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US" sz="1500" dirty="0"/>
              <a:t>As this age group consists mostly college students and young professionals, who need long study or work hours. Energy drinks are a way to stay awake, maintain focus, and increase productivity during these periods.</a:t>
            </a:r>
            <a:endParaRPr lang="en-IN" sz="1500" dirty="0"/>
          </a:p>
        </p:txBody>
      </p:sp>
      <p:sp>
        <p:nvSpPr>
          <p:cNvPr id="6" name="TextBox 5">
            <a:extLst>
              <a:ext uri="{FF2B5EF4-FFF2-40B4-BE49-F238E27FC236}">
                <a16:creationId xmlns:a16="http://schemas.microsoft.com/office/drawing/2014/main" id="{C675CA3F-967F-FDAA-037A-7508A696764A}"/>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Age group between </a:t>
            </a:r>
            <a:r>
              <a:rPr lang="en-IN" dirty="0">
                <a:solidFill>
                  <a:srgbClr val="FFFF00"/>
                </a:solidFill>
              </a:rPr>
              <a:t>19 - 30</a:t>
            </a:r>
          </a:p>
        </p:txBody>
      </p:sp>
      <p:cxnSp>
        <p:nvCxnSpPr>
          <p:cNvPr id="8" name="Connector: Elbow 7">
            <a:extLst>
              <a:ext uri="{FF2B5EF4-FFF2-40B4-BE49-F238E27FC236}">
                <a16:creationId xmlns:a16="http://schemas.microsoft.com/office/drawing/2014/main" id="{DB9B4A4E-B790-103F-7671-1AF59D96C0F1}"/>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8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48488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1. Demographic</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 Which type of marketing reaches the most Youth (15-30)?</a:t>
            </a:r>
            <a:endParaRPr lang="en-IN" dirty="0">
              <a:solidFill>
                <a:schemeClr val="tx1"/>
              </a:solidFill>
              <a:latin typeface="Arial Black" panose="020B0A04020102020204" pitchFamily="34" charset="0"/>
            </a:endParaRPr>
          </a:p>
        </p:txBody>
      </p:sp>
      <p:pic>
        <p:nvPicPr>
          <p:cNvPr id="9" name="Picture 8">
            <a:extLst>
              <a:ext uri="{FF2B5EF4-FFF2-40B4-BE49-F238E27FC236}">
                <a16:creationId xmlns:a16="http://schemas.microsoft.com/office/drawing/2014/main" id="{5D8878F9-7E4F-1881-E871-D495A98AE686}"/>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2062" t="1171" r="2948" b="50348"/>
          <a:stretch/>
        </p:blipFill>
        <p:spPr>
          <a:xfrm>
            <a:off x="6561880" y="2952144"/>
            <a:ext cx="4734000" cy="2480400"/>
          </a:xfrm>
          <a:prstGeom prst="roundRect">
            <a:avLst>
              <a:gd name="adj" fmla="val 10757"/>
            </a:avLst>
          </a:prstGeom>
        </p:spPr>
      </p:pic>
      <p:pic>
        <p:nvPicPr>
          <p:cNvPr id="11" name="Picture 10">
            <a:extLst>
              <a:ext uri="{FF2B5EF4-FFF2-40B4-BE49-F238E27FC236}">
                <a16:creationId xmlns:a16="http://schemas.microsoft.com/office/drawing/2014/main" id="{EFDE9630-EC94-BC39-8F0A-92FC9A632574}"/>
              </a:ext>
            </a:extLst>
          </p:cNvPr>
          <p:cNvPicPr>
            <a:picLocks noChangeAspect="1"/>
          </p:cNvPicPr>
          <p:nvPr/>
        </p:nvPicPr>
        <p:blipFill rotWithShape="1">
          <a:blip r:embed="rId3">
            <a:extLst>
              <a:ext uri="{28A0092B-C50C-407E-A947-70E740481C1C}">
                <a14:useLocalDpi xmlns:a14="http://schemas.microsoft.com/office/drawing/2010/main" val="0"/>
              </a:ext>
            </a:extLst>
          </a:blip>
          <a:srcRect l="68392" t="6494" r="1553" b="51226"/>
          <a:stretch/>
        </p:blipFill>
        <p:spPr>
          <a:xfrm>
            <a:off x="6552000" y="5766912"/>
            <a:ext cx="2225040" cy="861694"/>
          </a:xfrm>
          <a:prstGeom prst="rect">
            <a:avLst/>
          </a:prstGeom>
        </p:spPr>
      </p:pic>
      <p:pic>
        <p:nvPicPr>
          <p:cNvPr id="4" name="Picture 3">
            <a:extLst>
              <a:ext uri="{FF2B5EF4-FFF2-40B4-BE49-F238E27FC236}">
                <a16:creationId xmlns:a16="http://schemas.microsoft.com/office/drawing/2014/main" id="{E0A3FFDD-F68B-8C8E-593A-8EFC0F8B7FDD}"/>
              </a:ext>
            </a:extLst>
          </p:cNvPr>
          <p:cNvPicPr>
            <a:picLocks noChangeAspect="1"/>
          </p:cNvPicPr>
          <p:nvPr/>
        </p:nvPicPr>
        <p:blipFill rotWithShape="1">
          <a:blip r:embed="rId2">
            <a:extLst>
              <a:ext uri="{28A0092B-C50C-407E-A947-70E740481C1C}">
                <a14:useLocalDpi xmlns:a14="http://schemas.microsoft.com/office/drawing/2010/main" val="0"/>
              </a:ext>
            </a:extLst>
          </a:blip>
          <a:srcRect l="2449" t="52761" r="1935" b="2572"/>
          <a:stretch/>
        </p:blipFill>
        <p:spPr>
          <a:xfrm>
            <a:off x="6561880" y="2952144"/>
            <a:ext cx="4734000" cy="2480400"/>
          </a:xfrm>
          <a:prstGeom prst="rect">
            <a:avLst/>
          </a:prstGeom>
        </p:spPr>
      </p:pic>
      <p:pic>
        <p:nvPicPr>
          <p:cNvPr id="5" name="Picture 4">
            <a:extLst>
              <a:ext uri="{FF2B5EF4-FFF2-40B4-BE49-F238E27FC236}">
                <a16:creationId xmlns:a16="http://schemas.microsoft.com/office/drawing/2014/main" id="{95F74557-DF73-6B63-89F6-F2FE37FB91B0}"/>
              </a:ext>
            </a:extLst>
          </p:cNvPr>
          <p:cNvPicPr>
            <a:picLocks noChangeAspect="1"/>
          </p:cNvPicPr>
          <p:nvPr/>
        </p:nvPicPr>
        <p:blipFill rotWithShape="1">
          <a:blip r:embed="rId3">
            <a:extLst>
              <a:ext uri="{28A0092B-C50C-407E-A947-70E740481C1C}">
                <a14:useLocalDpi xmlns:a14="http://schemas.microsoft.com/office/drawing/2010/main" val="0"/>
              </a:ext>
            </a:extLst>
          </a:blip>
          <a:srcRect l="1458" t="4142" r="36752" b="3986"/>
          <a:stretch/>
        </p:blipFill>
        <p:spPr>
          <a:xfrm>
            <a:off x="6561880" y="2952144"/>
            <a:ext cx="4734000" cy="2480400"/>
          </a:xfrm>
          <a:prstGeom prst="rect">
            <a:avLst/>
          </a:prstGeom>
        </p:spPr>
      </p:pic>
      <p:sp>
        <p:nvSpPr>
          <p:cNvPr id="8" name="TextBox 7">
            <a:extLst>
              <a:ext uri="{FF2B5EF4-FFF2-40B4-BE49-F238E27FC236}">
                <a16:creationId xmlns:a16="http://schemas.microsoft.com/office/drawing/2014/main" id="{AB507842-D84E-38C1-525C-CA639958E199}"/>
              </a:ext>
            </a:extLst>
          </p:cNvPr>
          <p:cNvSpPr txBox="1"/>
          <p:nvPr/>
        </p:nvSpPr>
        <p:spPr>
          <a:xfrm>
            <a:off x="2694940" y="1849120"/>
            <a:ext cx="892048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US" sz="1500" dirty="0"/>
              <a:t>Youth spend a significant amount of time on social media, making it easier for energy drink brands to target them through online ads</a:t>
            </a:r>
            <a:endParaRPr lang="en-IN" sz="1500" dirty="0"/>
          </a:p>
        </p:txBody>
      </p:sp>
      <p:sp>
        <p:nvSpPr>
          <p:cNvPr id="10" name="TextBox 9">
            <a:extLst>
              <a:ext uri="{FF2B5EF4-FFF2-40B4-BE49-F238E27FC236}">
                <a16:creationId xmlns:a16="http://schemas.microsoft.com/office/drawing/2014/main" id="{9E6ACE6B-4CD9-5B46-F516-D4E6E79BEB22}"/>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Online ads</a:t>
            </a:r>
          </a:p>
        </p:txBody>
      </p:sp>
      <p:cxnSp>
        <p:nvCxnSpPr>
          <p:cNvPr id="13" name="Connector: Elbow 12">
            <a:extLst>
              <a:ext uri="{FF2B5EF4-FFF2-40B4-BE49-F238E27FC236}">
                <a16:creationId xmlns:a16="http://schemas.microsoft.com/office/drawing/2014/main" id="{F8172B35-570E-4B76-C53A-BA48DF3A451C}"/>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1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2" y="835728"/>
            <a:ext cx="5313710" cy="5502942"/>
            <a:chOff x="3915692" y="1059248"/>
            <a:chExt cx="5313710"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5220002" cy="707886"/>
              <a:chOff x="3956809" y="1152980"/>
              <a:chExt cx="4853161"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3956810" y="1256231"/>
                <a:ext cx="4853160" cy="534682"/>
              </a:xfrm>
              <a:prstGeom prst="roundRect">
                <a:avLst/>
              </a:prstGeom>
              <a:solidFill>
                <a:srgbClr val="DCAEF0">
                  <a:alpha val="18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01</a:t>
                </a:r>
                <a:endParaRPr lang="en-IN" sz="2400" b="1" dirty="0">
                  <a:solidFill>
                    <a:srgbClr val="4C2363"/>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rgbClr val="4C2363"/>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Forecasting</a:t>
                </a:r>
                <a:endParaRPr lang="en-IN" sz="3200" b="1" dirty="0">
                  <a:solidFill>
                    <a:schemeClr val="bg2">
                      <a:lumMod val="90000"/>
                    </a:schemeClr>
                  </a:solidFill>
                  <a:latin typeface="Bell MT" panose="02020503060305020303" pitchFamily="18" charset="0"/>
                </a:endParaRP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5187350" cy="707886"/>
              <a:chOff x="3956809" y="1152980"/>
              <a:chExt cx="4822804"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359677"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655388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0081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Black" panose="020B0A04020102020204" pitchFamily="34" charset="0"/>
              </a:rPr>
              <a:t>2. Consumer Preferences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What are the preferred ingredients of energy drinks among respondents?</a:t>
            </a:r>
            <a:endParaRPr lang="en-IN"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7FA692DE-7F49-8E18-2DE3-420CFFD4E398}"/>
              </a:ext>
            </a:extLst>
          </p:cNvPr>
          <p:cNvPicPr>
            <a:picLocks noChangeAspect="1"/>
          </p:cNvPicPr>
          <p:nvPr/>
        </p:nvPicPr>
        <p:blipFill rotWithShape="1">
          <a:blip r:embed="rId2">
            <a:extLst>
              <a:ext uri="{28A0092B-C50C-407E-A947-70E740481C1C}">
                <a14:useLocalDpi xmlns:a14="http://schemas.microsoft.com/office/drawing/2010/main" val="0"/>
              </a:ext>
            </a:extLst>
          </a:blip>
          <a:srcRect l="3447" t="1691" r="2167" b="58856"/>
          <a:stretch/>
        </p:blipFill>
        <p:spPr>
          <a:xfrm>
            <a:off x="6635170" y="3411637"/>
            <a:ext cx="4652590" cy="2427438"/>
          </a:xfrm>
          <a:prstGeom prst="roundRect">
            <a:avLst>
              <a:gd name="adj" fmla="val 7714"/>
            </a:avLst>
          </a:prstGeom>
        </p:spPr>
      </p:pic>
      <p:sp>
        <p:nvSpPr>
          <p:cNvPr id="5" name="TextBox 4">
            <a:extLst>
              <a:ext uri="{FF2B5EF4-FFF2-40B4-BE49-F238E27FC236}">
                <a16:creationId xmlns:a16="http://schemas.microsoft.com/office/drawing/2014/main" id="{42D5582F-DC46-5788-4873-823BED5E07F5}"/>
              </a:ext>
            </a:extLst>
          </p:cNvPr>
          <p:cNvSpPr txBox="1"/>
          <p:nvPr/>
        </p:nvSpPr>
        <p:spPr>
          <a:xfrm>
            <a:off x="2694940" y="1849120"/>
            <a:ext cx="8920480" cy="784830"/>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US" sz="1500" dirty="0"/>
              <a:t>Caffeine is a central nervous system stimulant that can increase alertness and reduce fatigue. More over it is rapidly absorbed into the bloodstream and works within 30 minutes after consumption. And it is what a energy drink is suppose to do.</a:t>
            </a:r>
            <a:endParaRPr lang="en-IN" sz="1500" dirty="0"/>
          </a:p>
        </p:txBody>
      </p:sp>
      <p:sp>
        <p:nvSpPr>
          <p:cNvPr id="6" name="TextBox 5">
            <a:extLst>
              <a:ext uri="{FF2B5EF4-FFF2-40B4-BE49-F238E27FC236}">
                <a16:creationId xmlns:a16="http://schemas.microsoft.com/office/drawing/2014/main" id="{5B7B7E92-CB26-8BB6-36E5-C3A67CB05C88}"/>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Caffeine </a:t>
            </a:r>
            <a:r>
              <a:rPr lang="en-IN" dirty="0"/>
              <a:t>and</a:t>
            </a:r>
            <a:r>
              <a:rPr lang="en-IN" dirty="0">
                <a:solidFill>
                  <a:srgbClr val="FFFF00"/>
                </a:solidFill>
              </a:rPr>
              <a:t> Vitamins</a:t>
            </a:r>
            <a:r>
              <a:rPr lang="en-IN" dirty="0"/>
              <a:t> is mostly preferred.</a:t>
            </a:r>
          </a:p>
        </p:txBody>
      </p:sp>
      <p:cxnSp>
        <p:nvCxnSpPr>
          <p:cNvPr id="7" name="Connector: Elbow 6">
            <a:extLst>
              <a:ext uri="{FF2B5EF4-FFF2-40B4-BE49-F238E27FC236}">
                <a16:creationId xmlns:a16="http://schemas.microsoft.com/office/drawing/2014/main" id="{63AE955E-D4C2-466F-75F2-81A3923CDD32}"/>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0081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Black" panose="020B0A04020102020204" pitchFamily="34" charset="0"/>
              </a:rPr>
              <a:t>2. Consumer Preferences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What packaging preferences do respondents have for energy drinks?</a:t>
            </a:r>
            <a:endParaRPr lang="en-IN"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8A0BC0BC-5046-E8FC-4E36-2503F9AC25A6}"/>
              </a:ext>
            </a:extLst>
          </p:cNvPr>
          <p:cNvPicPr>
            <a:picLocks noChangeAspect="1"/>
          </p:cNvPicPr>
          <p:nvPr/>
        </p:nvPicPr>
        <p:blipFill rotWithShape="1">
          <a:blip r:embed="rId2">
            <a:extLst>
              <a:ext uri="{28A0092B-C50C-407E-A947-70E740481C1C}">
                <a14:useLocalDpi xmlns:a14="http://schemas.microsoft.com/office/drawing/2010/main" val="0"/>
              </a:ext>
            </a:extLst>
          </a:blip>
          <a:srcRect l="3550" t="43055" r="2386" b="1052"/>
          <a:stretch/>
        </p:blipFill>
        <p:spPr>
          <a:xfrm>
            <a:off x="7121902" y="2933439"/>
            <a:ext cx="3600000" cy="2736000"/>
          </a:xfrm>
          <a:prstGeom prst="roundRect">
            <a:avLst>
              <a:gd name="adj" fmla="val 7714"/>
            </a:avLst>
          </a:prstGeom>
        </p:spPr>
      </p:pic>
      <p:pic>
        <p:nvPicPr>
          <p:cNvPr id="5" name="Picture 4">
            <a:extLst>
              <a:ext uri="{FF2B5EF4-FFF2-40B4-BE49-F238E27FC236}">
                <a16:creationId xmlns:a16="http://schemas.microsoft.com/office/drawing/2014/main" id="{28E07262-837B-8CB1-E82C-3297553B9E0E}"/>
              </a:ext>
            </a:extLst>
          </p:cNvPr>
          <p:cNvPicPr>
            <a:picLocks noChangeAspect="1"/>
          </p:cNvPicPr>
          <p:nvPr/>
        </p:nvPicPr>
        <p:blipFill rotWithShape="1">
          <a:blip r:embed="rId3">
            <a:extLst>
              <a:ext uri="{28A0092B-C50C-407E-A947-70E740481C1C}">
                <a14:useLocalDpi xmlns:a14="http://schemas.microsoft.com/office/drawing/2010/main" val="0"/>
              </a:ext>
            </a:extLst>
          </a:blip>
          <a:srcRect l="1333" t="2339" r="2563" b="2018"/>
          <a:stretch/>
        </p:blipFill>
        <p:spPr>
          <a:xfrm>
            <a:off x="7094220" y="2933440"/>
            <a:ext cx="3600000" cy="2735999"/>
          </a:xfrm>
          <a:prstGeom prst="roundRect">
            <a:avLst>
              <a:gd name="adj" fmla="val 7714"/>
            </a:avLst>
          </a:prstGeom>
        </p:spPr>
      </p:pic>
      <p:pic>
        <p:nvPicPr>
          <p:cNvPr id="6" name="Picture 5">
            <a:extLst>
              <a:ext uri="{FF2B5EF4-FFF2-40B4-BE49-F238E27FC236}">
                <a16:creationId xmlns:a16="http://schemas.microsoft.com/office/drawing/2014/main" id="{DDE7C6F7-EE13-0B64-0E13-7DB944DE3BAE}"/>
              </a:ext>
            </a:extLst>
          </p:cNvPr>
          <p:cNvPicPr>
            <a:picLocks noChangeAspect="1"/>
          </p:cNvPicPr>
          <p:nvPr/>
        </p:nvPicPr>
        <p:blipFill rotWithShape="1">
          <a:blip r:embed="rId4">
            <a:extLst>
              <a:ext uri="{28A0092B-C50C-407E-A947-70E740481C1C}">
                <a14:useLocalDpi xmlns:a14="http://schemas.microsoft.com/office/drawing/2010/main" val="0"/>
              </a:ext>
            </a:extLst>
          </a:blip>
          <a:srcRect l="68392" t="6494" r="1553" b="51226"/>
          <a:stretch/>
        </p:blipFill>
        <p:spPr>
          <a:xfrm>
            <a:off x="7121902" y="5766912"/>
            <a:ext cx="2225040" cy="861694"/>
          </a:xfrm>
          <a:prstGeom prst="rect">
            <a:avLst/>
          </a:prstGeom>
        </p:spPr>
      </p:pic>
      <p:sp>
        <p:nvSpPr>
          <p:cNvPr id="7" name="TextBox 6">
            <a:extLst>
              <a:ext uri="{FF2B5EF4-FFF2-40B4-BE49-F238E27FC236}">
                <a16:creationId xmlns:a16="http://schemas.microsoft.com/office/drawing/2014/main" id="{46452DFF-70B2-1382-D042-B871D8B944CA}"/>
              </a:ext>
            </a:extLst>
          </p:cNvPr>
          <p:cNvSpPr txBox="1"/>
          <p:nvPr/>
        </p:nvSpPr>
        <p:spPr>
          <a:xfrm>
            <a:off x="2694940" y="1849120"/>
            <a:ext cx="8920480" cy="1015663"/>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Compact and portable cans can be easily fit anywhere and more useful while traveling. </a:t>
            </a:r>
          </a:p>
          <a:p>
            <a:endParaRPr lang="en-IN" sz="1500" dirty="0"/>
          </a:p>
          <a:p>
            <a:pPr marL="285750" indent="-285750">
              <a:buFont typeface="Arial" panose="020B0604020202020204" pitchFamily="34" charset="0"/>
              <a:buChar char="•"/>
            </a:pPr>
            <a:r>
              <a:rPr lang="en-IN" sz="1500" dirty="0"/>
              <a:t>But innovative bottle designs and collectible packaging can’t be ignored as people often like these bottle for decoration. </a:t>
            </a:r>
          </a:p>
        </p:txBody>
      </p:sp>
      <p:sp>
        <p:nvSpPr>
          <p:cNvPr id="9" name="TextBox 8">
            <a:extLst>
              <a:ext uri="{FF2B5EF4-FFF2-40B4-BE49-F238E27FC236}">
                <a16:creationId xmlns:a16="http://schemas.microsoft.com/office/drawing/2014/main" id="{E78F1B64-8E9C-494B-9791-ECFF0566ECA6}"/>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Compact </a:t>
            </a:r>
            <a:r>
              <a:rPr lang="en-IN" dirty="0"/>
              <a:t>and</a:t>
            </a:r>
            <a:r>
              <a:rPr lang="en-IN" dirty="0">
                <a:solidFill>
                  <a:srgbClr val="FFFF00"/>
                </a:solidFill>
              </a:rPr>
              <a:t> portable cans </a:t>
            </a:r>
            <a:r>
              <a:rPr lang="en-IN" dirty="0"/>
              <a:t>is mostly preferred.</a:t>
            </a:r>
          </a:p>
        </p:txBody>
      </p:sp>
      <p:cxnSp>
        <p:nvCxnSpPr>
          <p:cNvPr id="10" name="Connector: Elbow 9">
            <a:extLst>
              <a:ext uri="{FF2B5EF4-FFF2-40B4-BE49-F238E27FC236}">
                <a16:creationId xmlns:a16="http://schemas.microsoft.com/office/drawing/2014/main" id="{30120293-B775-C257-114F-0BA0B350A069}"/>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6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bg/>
                                          </p:spTgt>
                                        </p:tgtEl>
                                        <p:attrNameLst>
                                          <p:attrName>style.visibility</p:attrName>
                                        </p:attrNameLst>
                                      </p:cBhvr>
                                      <p:to>
                                        <p:strVal val="visible"/>
                                      </p:to>
                                    </p:set>
                                    <p:animEffect transition="in" filter="wipe(up)">
                                      <p:cBhvr>
                                        <p:cTn id="22" dur="500"/>
                                        <p:tgtEl>
                                          <p:spTgt spid="7">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up)">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wipe(up)">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88620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3. </a:t>
            </a:r>
            <a:r>
              <a:rPr lang="en-IN" sz="1600" dirty="0">
                <a:solidFill>
                  <a:schemeClr val="tx1"/>
                </a:solidFill>
                <a:latin typeface="Arial Black" panose="020B0A04020102020204" pitchFamily="34" charset="0"/>
              </a:rPr>
              <a:t>Competition</a:t>
            </a:r>
            <a:r>
              <a:rPr lang="en-IN" dirty="0">
                <a:solidFill>
                  <a:schemeClr val="tx1"/>
                </a:solidFill>
                <a:latin typeface="Arial Black" panose="020B0A04020102020204" pitchFamily="34" charset="0"/>
              </a:rPr>
              <a:t> Analysis: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Who are the current market leaders?</a:t>
            </a:r>
            <a:endParaRPr lang="en-IN" dirty="0">
              <a:solidFill>
                <a:schemeClr val="tx1"/>
              </a:solidFill>
              <a:latin typeface="Arial Black" panose="020B0A04020102020204" pitchFamily="34" charset="0"/>
            </a:endParaRPr>
          </a:p>
        </p:txBody>
      </p:sp>
      <p:sp>
        <p:nvSpPr>
          <p:cNvPr id="5" name="TextBox 4">
            <a:extLst>
              <a:ext uri="{FF2B5EF4-FFF2-40B4-BE49-F238E27FC236}">
                <a16:creationId xmlns:a16="http://schemas.microsoft.com/office/drawing/2014/main" id="{44C973FB-D7D3-D6CA-8B1D-B52F20F8D69F}"/>
              </a:ext>
            </a:extLst>
          </p:cNvPr>
          <p:cNvSpPr txBox="1"/>
          <p:nvPr/>
        </p:nvSpPr>
        <p:spPr>
          <a:xfrm>
            <a:off x="2694940" y="1314083"/>
            <a:ext cx="85217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ColaCoka, Bepsi </a:t>
            </a:r>
            <a:r>
              <a:rPr lang="en-IN" dirty="0"/>
              <a:t>and</a:t>
            </a:r>
            <a:r>
              <a:rPr lang="en-IN" dirty="0">
                <a:solidFill>
                  <a:srgbClr val="FFFF00"/>
                </a:solidFill>
              </a:rPr>
              <a:t> Gangstar </a:t>
            </a:r>
            <a:r>
              <a:rPr lang="en-IN" dirty="0"/>
              <a:t>are top 3 market leaders with a combine </a:t>
            </a:r>
            <a:r>
              <a:rPr lang="en-IN" dirty="0">
                <a:solidFill>
                  <a:srgbClr val="FFFF00"/>
                </a:solidFill>
              </a:rPr>
              <a:t>65% </a:t>
            </a:r>
            <a:r>
              <a:rPr lang="en-IN" dirty="0"/>
              <a:t>of total market.</a:t>
            </a:r>
          </a:p>
        </p:txBody>
      </p:sp>
      <p:cxnSp>
        <p:nvCxnSpPr>
          <p:cNvPr id="6" name="Connector: Elbow 5">
            <a:extLst>
              <a:ext uri="{FF2B5EF4-FFF2-40B4-BE49-F238E27FC236}">
                <a16:creationId xmlns:a16="http://schemas.microsoft.com/office/drawing/2014/main" id="{E8A694D4-07A7-644E-AEB3-8CF66B75A846}"/>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8151CB-9FCE-12C7-E5E9-41C4B769AEF1}"/>
              </a:ext>
            </a:extLst>
          </p:cNvPr>
          <p:cNvSpPr txBox="1"/>
          <p:nvPr/>
        </p:nvSpPr>
        <p:spPr>
          <a:xfrm>
            <a:off x="2694940" y="1849120"/>
            <a:ext cx="8920480" cy="32316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Brands with low price are dominating the market</a:t>
            </a:r>
          </a:p>
        </p:txBody>
      </p:sp>
    </p:spTree>
    <p:extLst>
      <p:ext uri="{BB962C8B-B14F-4D97-AF65-F5344CB8AC3E}">
        <p14:creationId xmlns:p14="http://schemas.microsoft.com/office/powerpoint/2010/main" val="7716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88620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3. </a:t>
            </a:r>
            <a:r>
              <a:rPr lang="en-IN" sz="1600" dirty="0">
                <a:solidFill>
                  <a:schemeClr val="tx1"/>
                </a:solidFill>
                <a:latin typeface="Arial Black" panose="020B0A04020102020204" pitchFamily="34" charset="0"/>
              </a:rPr>
              <a:t>Competition</a:t>
            </a:r>
            <a:r>
              <a:rPr lang="en-IN" dirty="0">
                <a:solidFill>
                  <a:schemeClr val="tx1"/>
                </a:solidFill>
                <a:latin typeface="Arial Black" panose="020B0A04020102020204" pitchFamily="34" charset="0"/>
              </a:rPr>
              <a:t> Analysis: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b. What are the primary reasons consumers prefer those brands over ours?</a:t>
            </a:r>
            <a:endParaRPr lang="en-IN" dirty="0">
              <a:solidFill>
                <a:schemeClr val="tx1"/>
              </a:solidFill>
              <a:latin typeface="Arial Black" panose="020B0A04020102020204" pitchFamily="34" charset="0"/>
            </a:endParaRPr>
          </a:p>
        </p:txBody>
      </p:sp>
      <p:pic>
        <p:nvPicPr>
          <p:cNvPr id="5" name="Picture 4">
            <a:extLst>
              <a:ext uri="{FF2B5EF4-FFF2-40B4-BE49-F238E27FC236}">
                <a16:creationId xmlns:a16="http://schemas.microsoft.com/office/drawing/2014/main" id="{9A32B8AA-4A50-9935-B583-F84F887EB103}"/>
              </a:ext>
            </a:extLst>
          </p:cNvPr>
          <p:cNvPicPr>
            <a:picLocks noChangeAspect="1"/>
          </p:cNvPicPr>
          <p:nvPr/>
        </p:nvPicPr>
        <p:blipFill rotWithShape="1">
          <a:blip r:embed="rId2">
            <a:extLst>
              <a:ext uri="{28A0092B-C50C-407E-A947-70E740481C1C}">
                <a14:useLocalDpi xmlns:a14="http://schemas.microsoft.com/office/drawing/2010/main" val="0"/>
              </a:ext>
            </a:extLst>
          </a:blip>
          <a:srcRect l="1590" t="2566" r="1662" b="2372"/>
          <a:stretch/>
        </p:blipFill>
        <p:spPr>
          <a:xfrm>
            <a:off x="2263140" y="3361875"/>
            <a:ext cx="3223366" cy="1484445"/>
          </a:xfrm>
          <a:prstGeom prst="roundRect">
            <a:avLst>
              <a:gd name="adj" fmla="val 7714"/>
            </a:avLst>
          </a:prstGeom>
        </p:spPr>
      </p:pic>
      <p:sp>
        <p:nvSpPr>
          <p:cNvPr id="4" name="TextBox 3">
            <a:extLst>
              <a:ext uri="{FF2B5EF4-FFF2-40B4-BE49-F238E27FC236}">
                <a16:creationId xmlns:a16="http://schemas.microsoft.com/office/drawing/2014/main" id="{66055520-6336-D43C-E974-C5A72C48898F}"/>
              </a:ext>
            </a:extLst>
          </p:cNvPr>
          <p:cNvSpPr txBox="1"/>
          <p:nvPr/>
        </p:nvSpPr>
        <p:spPr>
          <a:xfrm>
            <a:off x="2694940" y="1849120"/>
            <a:ext cx="8920480" cy="1015663"/>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Although brand reputation is the primary reason for choosing a brand over other, but for CodeX availability is a measure concern as it prevents our customers to try our brands.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More over customers don’t care about the effectiveness if the product is priced low.</a:t>
            </a:r>
          </a:p>
        </p:txBody>
      </p:sp>
      <p:sp>
        <p:nvSpPr>
          <p:cNvPr id="6" name="TextBox 5">
            <a:extLst>
              <a:ext uri="{FF2B5EF4-FFF2-40B4-BE49-F238E27FC236}">
                <a16:creationId xmlns:a16="http://schemas.microsoft.com/office/drawing/2014/main" id="{3B2BE704-15BE-E255-24AE-E3C7C0A5B32A}"/>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Brand reputation, Taste/flavour </a:t>
            </a:r>
            <a:r>
              <a:rPr lang="en-IN" dirty="0"/>
              <a:t>and</a:t>
            </a:r>
            <a:r>
              <a:rPr lang="en-IN" dirty="0">
                <a:solidFill>
                  <a:srgbClr val="FFFF00"/>
                </a:solidFill>
              </a:rPr>
              <a:t> Availability.</a:t>
            </a:r>
          </a:p>
        </p:txBody>
      </p:sp>
      <p:cxnSp>
        <p:nvCxnSpPr>
          <p:cNvPr id="7" name="Connector: Elbow 6">
            <a:extLst>
              <a:ext uri="{FF2B5EF4-FFF2-40B4-BE49-F238E27FC236}">
                <a16:creationId xmlns:a16="http://schemas.microsoft.com/office/drawing/2014/main" id="{7F8A8B5D-6F66-C6DD-B7B0-B8ABCC724FA0}"/>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1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wipe(up)">
                                      <p:cBhvr>
                                        <p:cTn id="22" dur="500"/>
                                        <p:tgtEl>
                                          <p:spTgt spid="4">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up)">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up)">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727964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Black" panose="020B0A04020102020204" pitchFamily="34" charset="0"/>
              </a:rPr>
              <a:t>4. Marketing Channels and Brand Awareness:</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17524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Which marketing channel can be used to reach more customers?</a:t>
            </a:r>
            <a:endParaRPr lang="en-IN" dirty="0">
              <a:solidFill>
                <a:schemeClr val="tx1"/>
              </a:solidFill>
              <a:latin typeface="Arial Black" panose="020B0A04020102020204" pitchFamily="34" charset="0"/>
            </a:endParaRPr>
          </a:p>
        </p:txBody>
      </p:sp>
      <p:pic>
        <p:nvPicPr>
          <p:cNvPr id="5" name="Picture 4">
            <a:extLst>
              <a:ext uri="{FF2B5EF4-FFF2-40B4-BE49-F238E27FC236}">
                <a16:creationId xmlns:a16="http://schemas.microsoft.com/office/drawing/2014/main" id="{8C906AD4-00F9-84B0-B5A9-6FFC1162AD6B}"/>
              </a:ext>
            </a:extLst>
          </p:cNvPr>
          <p:cNvPicPr>
            <a:picLocks noChangeAspect="1"/>
          </p:cNvPicPr>
          <p:nvPr/>
        </p:nvPicPr>
        <p:blipFill rotWithShape="1">
          <a:blip r:embed="rId2">
            <a:extLst>
              <a:ext uri="{28A0092B-C50C-407E-A947-70E740481C1C}">
                <a14:useLocalDpi xmlns:a14="http://schemas.microsoft.com/office/drawing/2010/main" val="0"/>
              </a:ext>
            </a:extLst>
          </a:blip>
          <a:srcRect l="2725" t="2678" r="2381" b="3196"/>
          <a:stretch/>
        </p:blipFill>
        <p:spPr>
          <a:xfrm>
            <a:off x="6588000" y="3104640"/>
            <a:ext cx="4680000" cy="3132000"/>
          </a:xfrm>
          <a:prstGeom prst="roundRect">
            <a:avLst>
              <a:gd name="adj" fmla="val 7714"/>
            </a:avLst>
          </a:prstGeom>
        </p:spPr>
      </p:pic>
      <p:sp>
        <p:nvSpPr>
          <p:cNvPr id="4" name="TextBox 3">
            <a:extLst>
              <a:ext uri="{FF2B5EF4-FFF2-40B4-BE49-F238E27FC236}">
                <a16:creationId xmlns:a16="http://schemas.microsoft.com/office/drawing/2014/main" id="{B46B7255-CCE2-3D34-DF02-054E4F07AF53}"/>
              </a:ext>
            </a:extLst>
          </p:cNvPr>
          <p:cNvSpPr txBox="1"/>
          <p:nvPr/>
        </p:nvSpPr>
        <p:spPr>
          <a:xfrm>
            <a:off x="2694940" y="1849120"/>
            <a:ext cx="8920480" cy="32316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US" sz="1500" dirty="0"/>
              <a:t>As majority of the customers are youth and todays youth spends most of the time online.</a:t>
            </a:r>
            <a:endParaRPr lang="en-IN" sz="1500" dirty="0"/>
          </a:p>
        </p:txBody>
      </p:sp>
      <p:sp>
        <p:nvSpPr>
          <p:cNvPr id="6" name="TextBox 5">
            <a:extLst>
              <a:ext uri="{FF2B5EF4-FFF2-40B4-BE49-F238E27FC236}">
                <a16:creationId xmlns:a16="http://schemas.microsoft.com/office/drawing/2014/main" id="{F16213BE-2EE9-1014-9376-B4E158081243}"/>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Online ads</a:t>
            </a:r>
          </a:p>
        </p:txBody>
      </p:sp>
      <p:cxnSp>
        <p:nvCxnSpPr>
          <p:cNvPr id="7" name="Connector: Elbow 6">
            <a:extLst>
              <a:ext uri="{FF2B5EF4-FFF2-40B4-BE49-F238E27FC236}">
                <a16:creationId xmlns:a16="http://schemas.microsoft.com/office/drawing/2014/main" id="{16EFAF22-658D-4B19-981F-807C31DA7DAD}"/>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58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727964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Black" panose="020B0A04020102020204" pitchFamily="34" charset="0"/>
              </a:rPr>
              <a:t>4. Marketing Channels and Brand Awareness:</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How effective are different marketing strategies and channels in reaching our customers?</a:t>
            </a:r>
          </a:p>
        </p:txBody>
      </p:sp>
      <p:pic>
        <p:nvPicPr>
          <p:cNvPr id="5" name="Picture 4">
            <a:extLst>
              <a:ext uri="{FF2B5EF4-FFF2-40B4-BE49-F238E27FC236}">
                <a16:creationId xmlns:a16="http://schemas.microsoft.com/office/drawing/2014/main" id="{7C4A47AB-3213-F508-6320-B3BE0620387B}"/>
              </a:ext>
            </a:extLst>
          </p:cNvPr>
          <p:cNvPicPr>
            <a:picLocks noChangeAspect="1"/>
          </p:cNvPicPr>
          <p:nvPr/>
        </p:nvPicPr>
        <p:blipFill rotWithShape="1">
          <a:blip r:embed="rId2">
            <a:extLst>
              <a:ext uri="{28A0092B-C50C-407E-A947-70E740481C1C}">
                <a14:useLocalDpi xmlns:a14="http://schemas.microsoft.com/office/drawing/2010/main" val="0"/>
              </a:ext>
            </a:extLst>
          </a:blip>
          <a:srcRect l="1685" t="3430" r="1319" b="646"/>
          <a:stretch/>
        </p:blipFill>
        <p:spPr>
          <a:xfrm>
            <a:off x="6538313" y="3461790"/>
            <a:ext cx="3789680" cy="2082127"/>
          </a:xfrm>
          <a:prstGeom prst="rect">
            <a:avLst/>
          </a:prstGeom>
        </p:spPr>
      </p:pic>
      <p:pic>
        <p:nvPicPr>
          <p:cNvPr id="7" name="Picture 6">
            <a:extLst>
              <a:ext uri="{FF2B5EF4-FFF2-40B4-BE49-F238E27FC236}">
                <a16:creationId xmlns:a16="http://schemas.microsoft.com/office/drawing/2014/main" id="{90444E0E-655B-75A9-BDB7-E76EC277D46E}"/>
              </a:ext>
            </a:extLst>
          </p:cNvPr>
          <p:cNvPicPr>
            <a:picLocks noChangeAspect="1"/>
          </p:cNvPicPr>
          <p:nvPr/>
        </p:nvPicPr>
        <p:blipFill rotWithShape="1">
          <a:blip r:embed="rId3">
            <a:extLst>
              <a:ext uri="{28A0092B-C50C-407E-A947-70E740481C1C}">
                <a14:useLocalDpi xmlns:a14="http://schemas.microsoft.com/office/drawing/2010/main" val="0"/>
              </a:ext>
            </a:extLst>
          </a:blip>
          <a:srcRect l="644" t="2715" r="34907" b="2702"/>
          <a:stretch/>
        </p:blipFill>
        <p:spPr>
          <a:xfrm>
            <a:off x="6529909" y="3461790"/>
            <a:ext cx="3806488" cy="2082127"/>
          </a:xfrm>
          <a:prstGeom prst="rect">
            <a:avLst/>
          </a:prstGeom>
        </p:spPr>
      </p:pic>
      <p:sp>
        <p:nvSpPr>
          <p:cNvPr id="4" name="TextBox 3">
            <a:extLst>
              <a:ext uri="{FF2B5EF4-FFF2-40B4-BE49-F238E27FC236}">
                <a16:creationId xmlns:a16="http://schemas.microsoft.com/office/drawing/2014/main" id="{8022253B-9486-3E05-1E1C-3880D042D1A9}"/>
              </a:ext>
            </a:extLst>
          </p:cNvPr>
          <p:cNvSpPr txBox="1"/>
          <p:nvPr/>
        </p:nvSpPr>
        <p:spPr>
          <a:xfrm>
            <a:off x="2694940" y="1849120"/>
            <a:ext cx="892048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We should not neglect TV commercials as it plays vital role for reaching a our prime customer i.e. the daily consumers.</a:t>
            </a:r>
          </a:p>
        </p:txBody>
      </p:sp>
      <p:sp>
        <p:nvSpPr>
          <p:cNvPr id="6" name="TextBox 5">
            <a:extLst>
              <a:ext uri="{FF2B5EF4-FFF2-40B4-BE49-F238E27FC236}">
                <a16:creationId xmlns:a16="http://schemas.microsoft.com/office/drawing/2014/main" id="{E4B09388-2CC2-FEA6-B832-BBDFCF1F60F2}"/>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Online ads </a:t>
            </a:r>
            <a:r>
              <a:rPr lang="en-IN" dirty="0"/>
              <a:t>and</a:t>
            </a:r>
            <a:r>
              <a:rPr lang="en-IN" dirty="0">
                <a:solidFill>
                  <a:srgbClr val="FFFF00"/>
                </a:solidFill>
              </a:rPr>
              <a:t> TV commercials</a:t>
            </a:r>
          </a:p>
        </p:txBody>
      </p:sp>
      <p:pic>
        <p:nvPicPr>
          <p:cNvPr id="8" name="Picture 7">
            <a:extLst>
              <a:ext uri="{FF2B5EF4-FFF2-40B4-BE49-F238E27FC236}">
                <a16:creationId xmlns:a16="http://schemas.microsoft.com/office/drawing/2014/main" id="{D3F37912-56FF-12B8-9F1E-0CF027051D94}"/>
              </a:ext>
            </a:extLst>
          </p:cNvPr>
          <p:cNvPicPr>
            <a:picLocks noChangeAspect="1"/>
          </p:cNvPicPr>
          <p:nvPr/>
        </p:nvPicPr>
        <p:blipFill rotWithShape="1">
          <a:blip r:embed="rId3">
            <a:extLst>
              <a:ext uri="{28A0092B-C50C-407E-A947-70E740481C1C}">
                <a14:useLocalDpi xmlns:a14="http://schemas.microsoft.com/office/drawing/2010/main" val="0"/>
              </a:ext>
            </a:extLst>
          </a:blip>
          <a:srcRect l="68158" t="31067" r="1015" b="47608"/>
          <a:stretch/>
        </p:blipFill>
        <p:spPr>
          <a:xfrm>
            <a:off x="6538313" y="5821839"/>
            <a:ext cx="2915921" cy="751840"/>
          </a:xfrm>
          <a:prstGeom prst="rect">
            <a:avLst/>
          </a:prstGeom>
        </p:spPr>
      </p:pic>
      <p:cxnSp>
        <p:nvCxnSpPr>
          <p:cNvPr id="9" name="Connector: Elbow 8">
            <a:extLst>
              <a:ext uri="{FF2B5EF4-FFF2-40B4-BE49-F238E27FC236}">
                <a16:creationId xmlns:a16="http://schemas.microsoft.com/office/drawing/2014/main" id="{272B4652-B131-E987-4E3A-CA2E70EF0575}"/>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2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8084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5. Brand Penetration:</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What do people think about our brand? (overall rating)</a:t>
            </a:r>
          </a:p>
        </p:txBody>
      </p:sp>
      <p:pic>
        <p:nvPicPr>
          <p:cNvPr id="5" name="Picture 4">
            <a:extLst>
              <a:ext uri="{FF2B5EF4-FFF2-40B4-BE49-F238E27FC236}">
                <a16:creationId xmlns:a16="http://schemas.microsoft.com/office/drawing/2014/main" id="{AAECC286-89CA-FAA6-7EDD-1E25A7EE0BDB}"/>
              </a:ext>
            </a:extLst>
          </p:cNvPr>
          <p:cNvPicPr>
            <a:picLocks noChangeAspect="1"/>
          </p:cNvPicPr>
          <p:nvPr/>
        </p:nvPicPr>
        <p:blipFill rotWithShape="1">
          <a:blip r:embed="rId2">
            <a:extLst>
              <a:ext uri="{28A0092B-C50C-407E-A947-70E740481C1C}">
                <a14:useLocalDpi xmlns:a14="http://schemas.microsoft.com/office/drawing/2010/main" val="0"/>
              </a:ext>
            </a:extLst>
          </a:blip>
          <a:srcRect l="1620" t="3947" r="2376" b="3536"/>
          <a:stretch/>
        </p:blipFill>
        <p:spPr>
          <a:xfrm>
            <a:off x="8929360" y="3397323"/>
            <a:ext cx="2460000" cy="2053565"/>
          </a:xfrm>
          <a:prstGeom prst="roundRect">
            <a:avLst>
              <a:gd name="adj" fmla="val 7714"/>
            </a:avLst>
          </a:prstGeom>
        </p:spPr>
      </p:pic>
      <p:pic>
        <p:nvPicPr>
          <p:cNvPr id="7" name="Picture 6">
            <a:extLst>
              <a:ext uri="{FF2B5EF4-FFF2-40B4-BE49-F238E27FC236}">
                <a16:creationId xmlns:a16="http://schemas.microsoft.com/office/drawing/2014/main" id="{83C8E1DA-00BF-575C-69BC-B79939957BAA}"/>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4702" r="3212" b="4700"/>
          <a:stretch/>
        </p:blipFill>
        <p:spPr>
          <a:xfrm>
            <a:off x="5615939" y="3411637"/>
            <a:ext cx="3078481" cy="2076191"/>
          </a:xfrm>
          <a:prstGeom prst="rect">
            <a:avLst/>
          </a:prstGeom>
        </p:spPr>
      </p:pic>
      <p:sp>
        <p:nvSpPr>
          <p:cNvPr id="4" name="TextBox 3">
            <a:extLst>
              <a:ext uri="{FF2B5EF4-FFF2-40B4-BE49-F238E27FC236}">
                <a16:creationId xmlns:a16="http://schemas.microsoft.com/office/drawing/2014/main" id="{E36DF019-AB9B-B624-2892-C42A3E75142B}"/>
              </a:ext>
            </a:extLst>
          </p:cNvPr>
          <p:cNvSpPr txBox="1"/>
          <p:nvPr/>
        </p:nvSpPr>
        <p:spPr>
          <a:xfrm>
            <a:off x="2694940" y="1849120"/>
            <a:ext cx="892048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Energy drinks are not consider something for the sake of taste and also taste was not the primary reason for customers to prefer our brand.</a:t>
            </a:r>
          </a:p>
        </p:txBody>
      </p:sp>
      <p:sp>
        <p:nvSpPr>
          <p:cNvPr id="6" name="TextBox 5">
            <a:extLst>
              <a:ext uri="{FF2B5EF4-FFF2-40B4-BE49-F238E27FC236}">
                <a16:creationId xmlns:a16="http://schemas.microsoft.com/office/drawing/2014/main" id="{1C79FA1A-584E-EE87-821D-60BCCAE217C7}"/>
              </a:ext>
            </a:extLst>
          </p:cNvPr>
          <p:cNvSpPr txBox="1"/>
          <p:nvPr/>
        </p:nvSpPr>
        <p:spPr>
          <a:xfrm>
            <a:off x="2694940" y="1314083"/>
            <a:ext cx="490474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Overall rating and brand perception is </a:t>
            </a:r>
            <a:r>
              <a:rPr lang="en-IN" dirty="0">
                <a:solidFill>
                  <a:srgbClr val="FFFF00"/>
                </a:solidFill>
              </a:rPr>
              <a:t>above average</a:t>
            </a:r>
            <a:r>
              <a:rPr lang="en-IN" dirty="0"/>
              <a:t>.</a:t>
            </a:r>
          </a:p>
        </p:txBody>
      </p:sp>
      <p:cxnSp>
        <p:nvCxnSpPr>
          <p:cNvPr id="8" name="Connector: Elbow 7">
            <a:extLst>
              <a:ext uri="{FF2B5EF4-FFF2-40B4-BE49-F238E27FC236}">
                <a16:creationId xmlns:a16="http://schemas.microsoft.com/office/drawing/2014/main" id="{684DB106-7694-79DB-3519-348FF0BBD80B}"/>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94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8084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5. Brand Penetration:</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Which cities do we need to focus more on?</a:t>
            </a:r>
          </a:p>
        </p:txBody>
      </p:sp>
      <p:pic>
        <p:nvPicPr>
          <p:cNvPr id="5" name="Picture 4">
            <a:extLst>
              <a:ext uri="{FF2B5EF4-FFF2-40B4-BE49-F238E27FC236}">
                <a16:creationId xmlns:a16="http://schemas.microsoft.com/office/drawing/2014/main" id="{32A4A4DB-B854-C18F-8A27-720FBB8166EC}"/>
              </a:ext>
            </a:extLst>
          </p:cNvPr>
          <p:cNvPicPr>
            <a:picLocks noChangeAspect="1"/>
          </p:cNvPicPr>
          <p:nvPr/>
        </p:nvPicPr>
        <p:blipFill rotWithShape="1">
          <a:blip r:embed="rId2">
            <a:extLst>
              <a:ext uri="{28A0092B-C50C-407E-A947-70E740481C1C}">
                <a14:useLocalDpi xmlns:a14="http://schemas.microsoft.com/office/drawing/2010/main" val="0"/>
              </a:ext>
            </a:extLst>
          </a:blip>
          <a:srcRect l="1678" t="2192" r="2633" b="1918"/>
          <a:stretch/>
        </p:blipFill>
        <p:spPr>
          <a:xfrm>
            <a:off x="4815561" y="2815200"/>
            <a:ext cx="2696363" cy="3091520"/>
          </a:xfrm>
          <a:prstGeom prst="roundRect">
            <a:avLst>
              <a:gd name="adj" fmla="val 7714"/>
            </a:avLst>
          </a:prstGeom>
        </p:spPr>
      </p:pic>
      <p:pic>
        <p:nvPicPr>
          <p:cNvPr id="7" name="Picture 6">
            <a:extLst>
              <a:ext uri="{FF2B5EF4-FFF2-40B4-BE49-F238E27FC236}">
                <a16:creationId xmlns:a16="http://schemas.microsoft.com/office/drawing/2014/main" id="{7C878894-1AB9-8053-D7BD-1F820B4E46EA}"/>
              </a:ext>
            </a:extLst>
          </p:cNvPr>
          <p:cNvPicPr>
            <a:picLocks noChangeAspect="1"/>
          </p:cNvPicPr>
          <p:nvPr/>
        </p:nvPicPr>
        <p:blipFill rotWithShape="1">
          <a:blip r:embed="rId3">
            <a:extLst>
              <a:ext uri="{28A0092B-C50C-407E-A947-70E740481C1C}">
                <a14:useLocalDpi xmlns:a14="http://schemas.microsoft.com/office/drawing/2010/main" val="0"/>
              </a:ext>
            </a:extLst>
          </a:blip>
          <a:srcRect l="997" t="3194" r="1490" b="2940"/>
          <a:stretch/>
        </p:blipFill>
        <p:spPr>
          <a:xfrm>
            <a:off x="7702646" y="2833451"/>
            <a:ext cx="4140000" cy="3098706"/>
          </a:xfrm>
          <a:prstGeom prst="roundRect">
            <a:avLst>
              <a:gd name="adj" fmla="val 7714"/>
            </a:avLst>
          </a:prstGeom>
        </p:spPr>
      </p:pic>
      <p:pic>
        <p:nvPicPr>
          <p:cNvPr id="11" name="Picture 10">
            <a:extLst>
              <a:ext uri="{FF2B5EF4-FFF2-40B4-BE49-F238E27FC236}">
                <a16:creationId xmlns:a16="http://schemas.microsoft.com/office/drawing/2014/main" id="{3C0B68FF-8FFC-81B1-842F-801EB1838AF9}"/>
              </a:ext>
            </a:extLst>
          </p:cNvPr>
          <p:cNvPicPr>
            <a:picLocks noChangeAspect="1"/>
          </p:cNvPicPr>
          <p:nvPr/>
        </p:nvPicPr>
        <p:blipFill rotWithShape="1">
          <a:blip r:embed="rId4">
            <a:extLst>
              <a:ext uri="{28A0092B-C50C-407E-A947-70E740481C1C}">
                <a14:useLocalDpi xmlns:a14="http://schemas.microsoft.com/office/drawing/2010/main" val="0"/>
              </a:ext>
            </a:extLst>
          </a:blip>
          <a:srcRect l="41748" t="3186" r="1232" b="5338"/>
          <a:stretch/>
        </p:blipFill>
        <p:spPr>
          <a:xfrm>
            <a:off x="7693470" y="2834804"/>
            <a:ext cx="4158353" cy="3096000"/>
          </a:xfrm>
          <a:prstGeom prst="roundRect">
            <a:avLst>
              <a:gd name="adj" fmla="val 7714"/>
            </a:avLst>
          </a:prstGeom>
        </p:spPr>
      </p:pic>
      <p:sp>
        <p:nvSpPr>
          <p:cNvPr id="4" name="TextBox 3">
            <a:extLst>
              <a:ext uri="{FF2B5EF4-FFF2-40B4-BE49-F238E27FC236}">
                <a16:creationId xmlns:a16="http://schemas.microsoft.com/office/drawing/2014/main" id="{88FC069A-0B4F-A842-1960-6BD62BBAEC62}"/>
              </a:ext>
            </a:extLst>
          </p:cNvPr>
          <p:cNvSpPr txBox="1"/>
          <p:nvPr/>
        </p:nvSpPr>
        <p:spPr>
          <a:xfrm>
            <a:off x="2694940" y="1849120"/>
            <a:ext cx="892048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Less number of respondents doesn’t necessarily means that market size is low it may be due to the populations of the city. City wise preference of codex will be a better Parameter. </a:t>
            </a:r>
          </a:p>
        </p:txBody>
      </p:sp>
      <p:sp>
        <p:nvSpPr>
          <p:cNvPr id="6" name="TextBox 5">
            <a:extLst>
              <a:ext uri="{FF2B5EF4-FFF2-40B4-BE49-F238E27FC236}">
                <a16:creationId xmlns:a16="http://schemas.microsoft.com/office/drawing/2014/main" id="{7E60C816-721F-49D7-8BE1-61F9B0CEEF32}"/>
              </a:ext>
            </a:extLst>
          </p:cNvPr>
          <p:cNvSpPr txBox="1"/>
          <p:nvPr/>
        </p:nvSpPr>
        <p:spPr>
          <a:xfrm>
            <a:off x="2694939" y="1314083"/>
            <a:ext cx="4890909"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Lucknow, Ahmedabad, Kolkata </a:t>
            </a:r>
            <a:r>
              <a:rPr lang="en-IN" dirty="0"/>
              <a:t>and</a:t>
            </a:r>
            <a:r>
              <a:rPr lang="en-IN" dirty="0">
                <a:solidFill>
                  <a:srgbClr val="FFFF00"/>
                </a:solidFill>
              </a:rPr>
              <a:t> Delhi.</a:t>
            </a:r>
          </a:p>
        </p:txBody>
      </p:sp>
      <p:pic>
        <p:nvPicPr>
          <p:cNvPr id="8" name="Picture 7">
            <a:extLst>
              <a:ext uri="{FF2B5EF4-FFF2-40B4-BE49-F238E27FC236}">
                <a16:creationId xmlns:a16="http://schemas.microsoft.com/office/drawing/2014/main" id="{39A97089-6DB9-58C3-D3AD-5909AFB187E0}"/>
              </a:ext>
            </a:extLst>
          </p:cNvPr>
          <p:cNvPicPr>
            <a:picLocks noChangeAspect="1"/>
          </p:cNvPicPr>
          <p:nvPr/>
        </p:nvPicPr>
        <p:blipFill rotWithShape="1">
          <a:blip r:embed="rId4">
            <a:extLst>
              <a:ext uri="{28A0092B-C50C-407E-A947-70E740481C1C}">
                <a14:useLocalDpi xmlns:a14="http://schemas.microsoft.com/office/drawing/2010/main" val="0"/>
              </a:ext>
            </a:extLst>
          </a:blip>
          <a:srcRect l="941" t="2794" r="62244" b="4964"/>
          <a:stretch/>
        </p:blipFill>
        <p:spPr>
          <a:xfrm>
            <a:off x="4834010" y="2814760"/>
            <a:ext cx="2659464" cy="3092400"/>
          </a:xfrm>
          <a:prstGeom prst="roundRect">
            <a:avLst>
              <a:gd name="adj" fmla="val 7714"/>
            </a:avLst>
          </a:prstGeom>
        </p:spPr>
      </p:pic>
      <p:pic>
        <p:nvPicPr>
          <p:cNvPr id="10" name="Picture 9">
            <a:extLst>
              <a:ext uri="{FF2B5EF4-FFF2-40B4-BE49-F238E27FC236}">
                <a16:creationId xmlns:a16="http://schemas.microsoft.com/office/drawing/2014/main" id="{6D2A6DEF-B563-600E-A446-9963CB031D8F}"/>
              </a:ext>
            </a:extLst>
          </p:cNvPr>
          <p:cNvPicPr>
            <a:picLocks noChangeAspect="1"/>
          </p:cNvPicPr>
          <p:nvPr/>
        </p:nvPicPr>
        <p:blipFill rotWithShape="1">
          <a:blip r:embed="rId5">
            <a:extLst>
              <a:ext uri="{28A0092B-C50C-407E-A947-70E740481C1C}">
                <a14:useLocalDpi xmlns:a14="http://schemas.microsoft.com/office/drawing/2010/main" val="0"/>
              </a:ext>
            </a:extLst>
          </a:blip>
          <a:srcRect l="68158" t="31067" r="1015" b="47608"/>
          <a:stretch/>
        </p:blipFill>
        <p:spPr>
          <a:xfrm>
            <a:off x="6640151" y="6054418"/>
            <a:ext cx="2365090" cy="609814"/>
          </a:xfrm>
          <a:prstGeom prst="rect">
            <a:avLst/>
          </a:prstGeom>
        </p:spPr>
      </p:pic>
      <p:cxnSp>
        <p:nvCxnSpPr>
          <p:cNvPr id="12" name="Connector: Elbow 11">
            <a:extLst>
              <a:ext uri="{FF2B5EF4-FFF2-40B4-BE49-F238E27FC236}">
                <a16:creationId xmlns:a16="http://schemas.microsoft.com/office/drawing/2014/main" id="{4C187611-AEE9-52F3-92B4-30660F53F250}"/>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72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605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6. Purchase Behavior:</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a. Where do respondents prefer to purchase energy drinks?</a:t>
            </a:r>
            <a:endParaRPr lang="en-US" dirty="0">
              <a:solidFill>
                <a:schemeClr val="tx1"/>
              </a:solidFill>
            </a:endParaRPr>
          </a:p>
        </p:txBody>
      </p:sp>
      <p:pic>
        <p:nvPicPr>
          <p:cNvPr id="5" name="Picture 4">
            <a:extLst>
              <a:ext uri="{FF2B5EF4-FFF2-40B4-BE49-F238E27FC236}">
                <a16:creationId xmlns:a16="http://schemas.microsoft.com/office/drawing/2014/main" id="{D6F199B3-0746-2EC9-16F6-64767524571A}"/>
              </a:ext>
            </a:extLst>
          </p:cNvPr>
          <p:cNvPicPr>
            <a:picLocks noChangeAspect="1"/>
          </p:cNvPicPr>
          <p:nvPr/>
        </p:nvPicPr>
        <p:blipFill rotWithShape="1">
          <a:blip r:embed="rId2">
            <a:extLst>
              <a:ext uri="{28A0092B-C50C-407E-A947-70E740481C1C}">
                <a14:useLocalDpi xmlns:a14="http://schemas.microsoft.com/office/drawing/2010/main" val="0"/>
              </a:ext>
            </a:extLst>
          </a:blip>
          <a:srcRect l="3268" t="1734" r="1559" b="51618"/>
          <a:stretch/>
        </p:blipFill>
        <p:spPr>
          <a:xfrm>
            <a:off x="6781140" y="3657858"/>
            <a:ext cx="4834280" cy="2224782"/>
          </a:xfrm>
          <a:prstGeom prst="roundRect">
            <a:avLst>
              <a:gd name="adj" fmla="val 9964"/>
            </a:avLst>
          </a:prstGeom>
        </p:spPr>
      </p:pic>
      <p:sp>
        <p:nvSpPr>
          <p:cNvPr id="4" name="TextBox 3">
            <a:extLst>
              <a:ext uri="{FF2B5EF4-FFF2-40B4-BE49-F238E27FC236}">
                <a16:creationId xmlns:a16="http://schemas.microsoft.com/office/drawing/2014/main" id="{DE157E7D-BEC5-FA65-22CA-8485FD4CB297}"/>
              </a:ext>
            </a:extLst>
          </p:cNvPr>
          <p:cNvSpPr txBox="1"/>
          <p:nvPr/>
        </p:nvSpPr>
        <p:spPr>
          <a:xfrm>
            <a:off x="2694940" y="1849120"/>
            <a:ext cx="8920480" cy="124649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There are more number of supermarkets and online grocery service are more common in the top cities in India. </a:t>
            </a:r>
          </a:p>
          <a:p>
            <a:endParaRPr lang="en-IN" sz="1500" dirty="0"/>
          </a:p>
          <a:p>
            <a:pPr marL="285750" indent="-285750">
              <a:buFont typeface="Arial" panose="020B0604020202020204" pitchFamily="34" charset="0"/>
              <a:buChar char="•"/>
            </a:pPr>
            <a:r>
              <a:rPr lang="en-IN" sz="1500" dirty="0"/>
              <a:t>But this may not be the case in tier 3 and small towns where most people are dependent on unorganised sectors.</a:t>
            </a:r>
          </a:p>
        </p:txBody>
      </p:sp>
      <p:sp>
        <p:nvSpPr>
          <p:cNvPr id="6" name="TextBox 5">
            <a:extLst>
              <a:ext uri="{FF2B5EF4-FFF2-40B4-BE49-F238E27FC236}">
                <a16:creationId xmlns:a16="http://schemas.microsoft.com/office/drawing/2014/main" id="{3CA7C193-A170-787C-21D7-DF68E86F7932}"/>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Supermarkets </a:t>
            </a:r>
            <a:r>
              <a:rPr lang="en-IN" dirty="0"/>
              <a:t>and </a:t>
            </a:r>
            <a:r>
              <a:rPr lang="en-IN" dirty="0">
                <a:solidFill>
                  <a:srgbClr val="FFFF00"/>
                </a:solidFill>
              </a:rPr>
              <a:t>online retailers.</a:t>
            </a:r>
          </a:p>
        </p:txBody>
      </p:sp>
      <p:cxnSp>
        <p:nvCxnSpPr>
          <p:cNvPr id="8" name="Connector: Elbow 7">
            <a:extLst>
              <a:ext uri="{FF2B5EF4-FFF2-40B4-BE49-F238E27FC236}">
                <a16:creationId xmlns:a16="http://schemas.microsoft.com/office/drawing/2014/main" id="{9E26AB70-E793-92C4-171A-B2D878503CFF}"/>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6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wipe(up)">
                                      <p:cBhvr>
                                        <p:cTn id="22" dur="500"/>
                                        <p:tgtEl>
                                          <p:spTgt spid="4">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up)">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up)">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605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6. Purchase Behavior:</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5276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What are the typical consumption situations for energy drinks among respondents?</a:t>
            </a:r>
          </a:p>
        </p:txBody>
      </p:sp>
      <p:sp>
        <p:nvSpPr>
          <p:cNvPr id="4" name="TextBox 3">
            <a:extLst>
              <a:ext uri="{FF2B5EF4-FFF2-40B4-BE49-F238E27FC236}">
                <a16:creationId xmlns:a16="http://schemas.microsoft.com/office/drawing/2014/main" id="{CBBB5C29-A3EA-5320-3291-F1E8ED80167D}"/>
              </a:ext>
            </a:extLst>
          </p:cNvPr>
          <p:cNvSpPr txBox="1"/>
          <p:nvPr/>
        </p:nvSpPr>
        <p:spPr>
          <a:xfrm>
            <a:off x="2694940" y="1849120"/>
            <a:ext cx="892048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Energy drinks are suppose to provide stamina and increase alertness which is obvious to be used for Sports and working late.</a:t>
            </a:r>
          </a:p>
        </p:txBody>
      </p:sp>
      <p:sp>
        <p:nvSpPr>
          <p:cNvPr id="5" name="TextBox 4">
            <a:extLst>
              <a:ext uri="{FF2B5EF4-FFF2-40B4-BE49-F238E27FC236}">
                <a16:creationId xmlns:a16="http://schemas.microsoft.com/office/drawing/2014/main" id="{F99159C9-6164-E47E-D68A-115C4E13E2C0}"/>
              </a:ext>
            </a:extLst>
          </p:cNvPr>
          <p:cNvSpPr txBox="1"/>
          <p:nvPr/>
        </p:nvSpPr>
        <p:spPr>
          <a:xfrm>
            <a:off x="2694940" y="131408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Sports/exercise </a:t>
            </a:r>
            <a:r>
              <a:rPr lang="en-IN" dirty="0"/>
              <a:t>and</a:t>
            </a:r>
            <a:r>
              <a:rPr lang="en-IN" dirty="0">
                <a:solidFill>
                  <a:srgbClr val="FFFF00"/>
                </a:solidFill>
              </a:rPr>
              <a:t> Studying/working late</a:t>
            </a:r>
          </a:p>
        </p:txBody>
      </p:sp>
      <p:pic>
        <p:nvPicPr>
          <p:cNvPr id="10" name="Picture 9">
            <a:extLst>
              <a:ext uri="{FF2B5EF4-FFF2-40B4-BE49-F238E27FC236}">
                <a16:creationId xmlns:a16="http://schemas.microsoft.com/office/drawing/2014/main" id="{487D457A-E35B-DEBE-A05D-085085F4D997}"/>
              </a:ext>
            </a:extLst>
          </p:cNvPr>
          <p:cNvPicPr>
            <a:picLocks noChangeAspect="1"/>
          </p:cNvPicPr>
          <p:nvPr/>
        </p:nvPicPr>
        <p:blipFill rotWithShape="1">
          <a:blip r:embed="rId2">
            <a:extLst>
              <a:ext uri="{28A0092B-C50C-407E-A947-70E740481C1C}">
                <a14:useLocalDpi xmlns:a14="http://schemas.microsoft.com/office/drawing/2010/main" val="0"/>
              </a:ext>
            </a:extLst>
          </a:blip>
          <a:srcRect l="1161" t="1088" r="830" b="3503"/>
          <a:stretch/>
        </p:blipFill>
        <p:spPr>
          <a:xfrm>
            <a:off x="6132470" y="3241884"/>
            <a:ext cx="5050500" cy="2061636"/>
          </a:xfrm>
          <a:prstGeom prst="roundRect">
            <a:avLst>
              <a:gd name="adj" fmla="val 9964"/>
            </a:avLst>
          </a:prstGeom>
        </p:spPr>
      </p:pic>
      <p:cxnSp>
        <p:nvCxnSpPr>
          <p:cNvPr id="11" name="Connector: Elbow 10">
            <a:extLst>
              <a:ext uri="{FF2B5EF4-FFF2-40B4-BE49-F238E27FC236}">
                <a16:creationId xmlns:a16="http://schemas.microsoft.com/office/drawing/2014/main" id="{F7E7C38F-83C1-C8E1-EA6A-5E80315B9758}"/>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7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2" y="835728"/>
            <a:ext cx="5220000" cy="5502942"/>
            <a:chOff x="3915692" y="1059248"/>
            <a:chExt cx="5220000"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220000" cy="1141991"/>
              <a:chOff x="3956809" y="1152980"/>
              <a:chExt cx="4853159"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3956809" y="1264033"/>
                <a:ext cx="4853159"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02</a:t>
                </a:r>
                <a:endParaRPr lang="en-IN" sz="2400" b="1" dirty="0">
                  <a:solidFill>
                    <a:srgbClr val="4C2363"/>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038809" cy="1015663"/>
              </a:xfrm>
              <a:prstGeom prst="rect">
                <a:avLst/>
              </a:prstGeom>
              <a:noFill/>
            </p:spPr>
            <p:txBody>
              <a:bodyPr wrap="square" rtlCol="0">
                <a:spAutoFit/>
              </a:bodyPr>
              <a:lstStyle/>
              <a:p>
                <a:r>
                  <a:rPr lang="en-IN" sz="2800" b="1" dirty="0">
                    <a:solidFill>
                      <a:srgbClr val="4C2363"/>
                    </a:solidFill>
                    <a:latin typeface="Bell MT" panose="02020503060305020303" pitchFamily="18" charset="0"/>
                  </a:rPr>
                  <a:t>Domain</a:t>
                </a:r>
                <a:r>
                  <a:rPr lang="en-IN" sz="2800" b="1" dirty="0">
                    <a:solidFill>
                      <a:schemeClr val="bg2">
                        <a:lumMod val="90000"/>
                      </a:schemeClr>
                    </a:solidFill>
                    <a:latin typeface="Bell MT" panose="02020503060305020303" pitchFamily="18" charset="0"/>
                  </a:rPr>
                  <a:t> </a:t>
                </a:r>
                <a:r>
                  <a:rPr lang="en-IN" sz="2800" b="1" dirty="0">
                    <a:solidFill>
                      <a:srgbClr val="4C2363"/>
                    </a:solidFill>
                    <a:latin typeface="Bell MT" panose="02020503060305020303" pitchFamily="18" charset="0"/>
                  </a:rPr>
                  <a:t>Knowledge</a:t>
                </a:r>
                <a:endParaRPr lang="en-IN" sz="1600" kern="100" dirty="0">
                  <a:solidFill>
                    <a:srgbClr val="4C2363"/>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Forecasting</a:t>
                </a:r>
                <a:endParaRPr lang="en-IN" sz="3200" b="1" dirty="0">
                  <a:solidFill>
                    <a:schemeClr val="bg2">
                      <a:lumMod val="90000"/>
                    </a:schemeClr>
                  </a:solidFill>
                  <a:latin typeface="Bell MT" panose="02020503060305020303" pitchFamily="18" charset="0"/>
                </a:endParaRP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4963671" cy="707886"/>
              <a:chOff x="3956809" y="1152980"/>
              <a:chExt cx="4614844"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151717"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274975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605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6. Purchase Behavior:</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52760" cy="61991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 What factors influence respondents' purchase decisions, such as price range and limited edition packaging?</a:t>
            </a:r>
          </a:p>
        </p:txBody>
      </p:sp>
      <p:pic>
        <p:nvPicPr>
          <p:cNvPr id="4" name="Picture 3">
            <a:extLst>
              <a:ext uri="{FF2B5EF4-FFF2-40B4-BE49-F238E27FC236}">
                <a16:creationId xmlns:a16="http://schemas.microsoft.com/office/drawing/2014/main" id="{2754D0FA-1BE1-BFFC-F3AE-94CCF9E0CA18}"/>
              </a:ext>
            </a:extLst>
          </p:cNvPr>
          <p:cNvPicPr>
            <a:picLocks noChangeAspect="1"/>
          </p:cNvPicPr>
          <p:nvPr/>
        </p:nvPicPr>
        <p:blipFill rotWithShape="1">
          <a:blip r:embed="rId2">
            <a:extLst>
              <a:ext uri="{28A0092B-C50C-407E-A947-70E740481C1C}">
                <a14:useLocalDpi xmlns:a14="http://schemas.microsoft.com/office/drawing/2010/main" val="0"/>
              </a:ext>
            </a:extLst>
          </a:blip>
          <a:srcRect l="1861" t="4947" r="54419" b="5540"/>
          <a:stretch/>
        </p:blipFill>
        <p:spPr>
          <a:xfrm>
            <a:off x="4216400" y="3114404"/>
            <a:ext cx="2258060" cy="1972350"/>
          </a:xfrm>
          <a:prstGeom prst="rect">
            <a:avLst/>
          </a:prstGeom>
        </p:spPr>
      </p:pic>
      <p:sp>
        <p:nvSpPr>
          <p:cNvPr id="5" name="TextBox 4">
            <a:extLst>
              <a:ext uri="{FF2B5EF4-FFF2-40B4-BE49-F238E27FC236}">
                <a16:creationId xmlns:a16="http://schemas.microsoft.com/office/drawing/2014/main" id="{D17E55DE-E522-31A3-106F-188FBCFDFB89}"/>
              </a:ext>
            </a:extLst>
          </p:cNvPr>
          <p:cNvSpPr txBox="1"/>
          <p:nvPr/>
        </p:nvSpPr>
        <p:spPr>
          <a:xfrm>
            <a:off x="2694940" y="1868079"/>
            <a:ext cx="8920480" cy="1015663"/>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Limited edition packaging doesn’t have a very strong influence while price range and health concerns plays a very important role.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Health concerns was the 2</a:t>
            </a:r>
            <a:r>
              <a:rPr lang="en-IN" sz="1500" baseline="30000" dirty="0"/>
              <a:t>nd</a:t>
            </a:r>
            <a:r>
              <a:rPr lang="en-IN" sz="1500" dirty="0"/>
              <a:t> most reason which prevents customers to try CodeX.</a:t>
            </a:r>
          </a:p>
        </p:txBody>
      </p:sp>
      <p:sp>
        <p:nvSpPr>
          <p:cNvPr id="6" name="TextBox 5">
            <a:extLst>
              <a:ext uri="{FF2B5EF4-FFF2-40B4-BE49-F238E27FC236}">
                <a16:creationId xmlns:a16="http://schemas.microsoft.com/office/drawing/2014/main" id="{06FE7A47-1EC9-543A-5EC1-106F1B617D3B}"/>
              </a:ext>
            </a:extLst>
          </p:cNvPr>
          <p:cNvSpPr txBox="1"/>
          <p:nvPr/>
        </p:nvSpPr>
        <p:spPr>
          <a:xfrm>
            <a:off x="2694940" y="1401921"/>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Price </a:t>
            </a:r>
            <a:r>
              <a:rPr lang="en-IN" dirty="0"/>
              <a:t>and</a:t>
            </a:r>
            <a:r>
              <a:rPr lang="en-IN" dirty="0">
                <a:solidFill>
                  <a:srgbClr val="FFFF00"/>
                </a:solidFill>
              </a:rPr>
              <a:t> health concerns</a:t>
            </a:r>
          </a:p>
        </p:txBody>
      </p:sp>
      <p:pic>
        <p:nvPicPr>
          <p:cNvPr id="7" name="Picture 6">
            <a:extLst>
              <a:ext uri="{FF2B5EF4-FFF2-40B4-BE49-F238E27FC236}">
                <a16:creationId xmlns:a16="http://schemas.microsoft.com/office/drawing/2014/main" id="{3F8BF230-463D-C879-B5B8-D4534F97BC31}"/>
              </a:ext>
            </a:extLst>
          </p:cNvPr>
          <p:cNvPicPr>
            <a:picLocks noChangeAspect="1"/>
          </p:cNvPicPr>
          <p:nvPr/>
        </p:nvPicPr>
        <p:blipFill rotWithShape="1">
          <a:blip r:embed="rId2">
            <a:extLst>
              <a:ext uri="{28A0092B-C50C-407E-A947-70E740481C1C}">
                <a14:useLocalDpi xmlns:a14="http://schemas.microsoft.com/office/drawing/2010/main" val="0"/>
              </a:ext>
            </a:extLst>
          </a:blip>
          <a:srcRect l="48777" t="5621" r="2531" b="4866"/>
          <a:stretch/>
        </p:blipFill>
        <p:spPr>
          <a:xfrm>
            <a:off x="6929801" y="3114402"/>
            <a:ext cx="2478358" cy="1972351"/>
          </a:xfrm>
          <a:prstGeom prst="rect">
            <a:avLst/>
          </a:prstGeom>
        </p:spPr>
      </p:pic>
      <p:pic>
        <p:nvPicPr>
          <p:cNvPr id="9" name="Picture 8">
            <a:extLst>
              <a:ext uri="{FF2B5EF4-FFF2-40B4-BE49-F238E27FC236}">
                <a16:creationId xmlns:a16="http://schemas.microsoft.com/office/drawing/2014/main" id="{134C80BC-B17B-9F3B-3680-D48C9688FF90}"/>
              </a:ext>
            </a:extLst>
          </p:cNvPr>
          <p:cNvPicPr>
            <a:picLocks noChangeAspect="1"/>
          </p:cNvPicPr>
          <p:nvPr/>
        </p:nvPicPr>
        <p:blipFill rotWithShape="1">
          <a:blip r:embed="rId3">
            <a:extLst>
              <a:ext uri="{28A0092B-C50C-407E-A947-70E740481C1C}">
                <a14:useLocalDpi xmlns:a14="http://schemas.microsoft.com/office/drawing/2010/main" val="0"/>
              </a:ext>
            </a:extLst>
          </a:blip>
          <a:srcRect l="4399" t="3594" r="4095" b="3935"/>
          <a:stretch/>
        </p:blipFill>
        <p:spPr>
          <a:xfrm>
            <a:off x="9807836" y="3114402"/>
            <a:ext cx="1957444" cy="1972350"/>
          </a:xfrm>
          <a:prstGeom prst="rect">
            <a:avLst/>
          </a:prstGeom>
        </p:spPr>
      </p:pic>
      <p:pic>
        <p:nvPicPr>
          <p:cNvPr id="10" name="Picture 9">
            <a:extLst>
              <a:ext uri="{FF2B5EF4-FFF2-40B4-BE49-F238E27FC236}">
                <a16:creationId xmlns:a16="http://schemas.microsoft.com/office/drawing/2014/main" id="{21DCEFDA-CEBE-AF20-0C5E-37E819AB70B5}"/>
              </a:ext>
            </a:extLst>
          </p:cNvPr>
          <p:cNvPicPr>
            <a:picLocks noChangeAspect="1"/>
          </p:cNvPicPr>
          <p:nvPr/>
        </p:nvPicPr>
        <p:blipFill rotWithShape="1">
          <a:blip r:embed="rId4">
            <a:extLst>
              <a:ext uri="{28A0092B-C50C-407E-A947-70E740481C1C}">
                <a14:useLocalDpi xmlns:a14="http://schemas.microsoft.com/office/drawing/2010/main" val="0"/>
              </a:ext>
            </a:extLst>
          </a:blip>
          <a:srcRect l="2110" t="52632" r="2078" b="2299"/>
          <a:stretch/>
        </p:blipFill>
        <p:spPr>
          <a:xfrm>
            <a:off x="7726680" y="5202140"/>
            <a:ext cx="4038600" cy="1508085"/>
          </a:xfrm>
          <a:prstGeom prst="roundRect">
            <a:avLst>
              <a:gd name="adj" fmla="val 9964"/>
            </a:avLst>
          </a:prstGeom>
        </p:spPr>
      </p:pic>
      <p:cxnSp>
        <p:nvCxnSpPr>
          <p:cNvPr id="11" name="Connector: Elbow 10">
            <a:extLst>
              <a:ext uri="{FF2B5EF4-FFF2-40B4-BE49-F238E27FC236}">
                <a16:creationId xmlns:a16="http://schemas.microsoft.com/office/drawing/2014/main" id="{0D868A52-7ACB-CA9C-30AA-976ACB49A307}"/>
              </a:ext>
            </a:extLst>
          </p:cNvPr>
          <p:cNvCxnSpPr>
            <a:cxnSpLocks/>
          </p:cNvCxnSpPr>
          <p:nvPr/>
        </p:nvCxnSpPr>
        <p:spPr>
          <a:xfrm rot="16200000" flipH="1">
            <a:off x="2294467" y="1271120"/>
            <a:ext cx="3240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animEffect transition="in" filter="wipe(up)">
                                      <p:cBhvr>
                                        <p:cTn id="19" dur="500"/>
                                        <p:tgtEl>
                                          <p:spTgt spid="5">
                                            <p:bg/>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up)">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wipe(up)">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53644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7. Product Development</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6605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Which area of business should we focus more on our product development? (Branding/taste/availability)</a:t>
            </a:r>
          </a:p>
        </p:txBody>
      </p:sp>
      <p:pic>
        <p:nvPicPr>
          <p:cNvPr id="5" name="Picture 4">
            <a:extLst>
              <a:ext uri="{FF2B5EF4-FFF2-40B4-BE49-F238E27FC236}">
                <a16:creationId xmlns:a16="http://schemas.microsoft.com/office/drawing/2014/main" id="{7EC6522E-080E-18BF-0EEE-256B3E31610B}"/>
              </a:ext>
            </a:extLst>
          </p:cNvPr>
          <p:cNvPicPr>
            <a:picLocks noChangeAspect="1"/>
          </p:cNvPicPr>
          <p:nvPr/>
        </p:nvPicPr>
        <p:blipFill rotWithShape="1">
          <a:blip r:embed="rId2">
            <a:extLst>
              <a:ext uri="{28A0092B-C50C-407E-A947-70E740481C1C}">
                <a14:useLocalDpi xmlns:a14="http://schemas.microsoft.com/office/drawing/2010/main" val="0"/>
              </a:ext>
            </a:extLst>
          </a:blip>
          <a:srcRect l="1699" t="2175" r="2124" b="50944"/>
          <a:stretch/>
        </p:blipFill>
        <p:spPr>
          <a:xfrm>
            <a:off x="4024063" y="3656312"/>
            <a:ext cx="4536000" cy="2110600"/>
          </a:xfrm>
          <a:prstGeom prst="roundRect">
            <a:avLst>
              <a:gd name="adj" fmla="val 9964"/>
            </a:avLst>
          </a:prstGeom>
        </p:spPr>
      </p:pic>
      <p:pic>
        <p:nvPicPr>
          <p:cNvPr id="7" name="Picture 6">
            <a:extLst>
              <a:ext uri="{FF2B5EF4-FFF2-40B4-BE49-F238E27FC236}">
                <a16:creationId xmlns:a16="http://schemas.microsoft.com/office/drawing/2014/main" id="{196F6362-0F84-CE19-7585-1FE752621B0B}"/>
              </a:ext>
            </a:extLst>
          </p:cNvPr>
          <p:cNvPicPr>
            <a:picLocks noChangeAspect="1"/>
          </p:cNvPicPr>
          <p:nvPr/>
        </p:nvPicPr>
        <p:blipFill rotWithShape="1">
          <a:blip r:embed="rId3">
            <a:extLst>
              <a:ext uri="{28A0092B-C50C-407E-A947-70E740481C1C}">
                <a14:useLocalDpi xmlns:a14="http://schemas.microsoft.com/office/drawing/2010/main" val="0"/>
              </a:ext>
            </a:extLst>
          </a:blip>
          <a:srcRect l="2001" t="2576" r="2528" b="50720"/>
          <a:stretch/>
        </p:blipFill>
        <p:spPr>
          <a:xfrm>
            <a:off x="4022220" y="3656312"/>
            <a:ext cx="4539687" cy="2110600"/>
          </a:xfrm>
          <a:prstGeom prst="roundRect">
            <a:avLst>
              <a:gd name="adj" fmla="val 9964"/>
            </a:avLst>
          </a:prstGeom>
        </p:spPr>
      </p:pic>
      <p:pic>
        <p:nvPicPr>
          <p:cNvPr id="11" name="Picture 10">
            <a:extLst>
              <a:ext uri="{FF2B5EF4-FFF2-40B4-BE49-F238E27FC236}">
                <a16:creationId xmlns:a16="http://schemas.microsoft.com/office/drawing/2014/main" id="{B4668A8C-E65A-4634-67C8-8134774E1EE3}"/>
              </a:ext>
            </a:extLst>
          </p:cNvPr>
          <p:cNvPicPr>
            <a:picLocks noChangeAspect="1"/>
          </p:cNvPicPr>
          <p:nvPr/>
        </p:nvPicPr>
        <p:blipFill rotWithShape="1">
          <a:blip r:embed="rId4">
            <a:extLst>
              <a:ext uri="{28A0092B-C50C-407E-A947-70E740481C1C}">
                <a14:useLocalDpi xmlns:a14="http://schemas.microsoft.com/office/drawing/2010/main" val="0"/>
              </a:ext>
            </a:extLst>
          </a:blip>
          <a:srcRect l="3705" t="2514" r="3344" b="3680"/>
          <a:stretch/>
        </p:blipFill>
        <p:spPr>
          <a:xfrm>
            <a:off x="8686800" y="3656312"/>
            <a:ext cx="2928620" cy="2110600"/>
          </a:xfrm>
          <a:prstGeom prst="rect">
            <a:avLst/>
          </a:prstGeom>
        </p:spPr>
      </p:pic>
      <p:sp>
        <p:nvSpPr>
          <p:cNvPr id="4" name="TextBox 3">
            <a:extLst>
              <a:ext uri="{FF2B5EF4-FFF2-40B4-BE49-F238E27FC236}">
                <a16:creationId xmlns:a16="http://schemas.microsoft.com/office/drawing/2014/main" id="{30631CF7-B722-E2C0-20B5-11BCCC19DE95}"/>
              </a:ext>
            </a:extLst>
          </p:cNvPr>
          <p:cNvSpPr txBox="1"/>
          <p:nvPr/>
        </p:nvSpPr>
        <p:spPr>
          <a:xfrm>
            <a:off x="2694940" y="1991360"/>
            <a:ext cx="8920480" cy="147732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In spite of branding being the first reason to buy an energy drink we should focus more on availability, because availability is the key factor which is preventing customers to try CodeX and if a product is available in their locality it would by default increase the brand value.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And so far as Taste is concern it is not the 1</a:t>
            </a:r>
            <a:r>
              <a:rPr lang="en-IN" sz="1500" baseline="30000" dirty="0"/>
              <a:t>st</a:t>
            </a:r>
            <a:r>
              <a:rPr lang="en-IN" sz="1500" dirty="0"/>
              <a:t> thing we should be focusing as most people suggest to reduce the sugar intake and add more natural products.</a:t>
            </a:r>
          </a:p>
        </p:txBody>
      </p:sp>
      <p:sp>
        <p:nvSpPr>
          <p:cNvPr id="6" name="TextBox 5">
            <a:extLst>
              <a:ext uri="{FF2B5EF4-FFF2-40B4-BE49-F238E27FC236}">
                <a16:creationId xmlns:a16="http://schemas.microsoft.com/office/drawing/2014/main" id="{4A94FEC7-D1AE-052E-339E-C263A68B37B3}"/>
              </a:ext>
            </a:extLst>
          </p:cNvPr>
          <p:cNvSpPr txBox="1"/>
          <p:nvPr/>
        </p:nvSpPr>
        <p:spPr>
          <a:xfrm>
            <a:off x="2694940" y="1456323"/>
            <a:ext cx="43992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Availability</a:t>
            </a:r>
            <a:r>
              <a:rPr lang="en-IN" dirty="0"/>
              <a:t> </a:t>
            </a:r>
          </a:p>
        </p:txBody>
      </p:sp>
      <p:pic>
        <p:nvPicPr>
          <p:cNvPr id="10" name="Picture 9">
            <a:extLst>
              <a:ext uri="{FF2B5EF4-FFF2-40B4-BE49-F238E27FC236}">
                <a16:creationId xmlns:a16="http://schemas.microsoft.com/office/drawing/2014/main" id="{5ABF985C-B767-B17F-BB7F-D7512A2DCCA8}"/>
              </a:ext>
            </a:extLst>
          </p:cNvPr>
          <p:cNvPicPr>
            <a:picLocks noChangeAspect="1"/>
          </p:cNvPicPr>
          <p:nvPr/>
        </p:nvPicPr>
        <p:blipFill rotWithShape="1">
          <a:blip r:embed="rId5">
            <a:extLst>
              <a:ext uri="{28A0092B-C50C-407E-A947-70E740481C1C}">
                <a14:useLocalDpi xmlns:a14="http://schemas.microsoft.com/office/drawing/2010/main" val="0"/>
              </a:ext>
            </a:extLst>
          </a:blip>
          <a:srcRect l="68392" t="6494" r="1553" b="51226"/>
          <a:stretch/>
        </p:blipFill>
        <p:spPr>
          <a:xfrm>
            <a:off x="4977949" y="5868512"/>
            <a:ext cx="2225040" cy="861694"/>
          </a:xfrm>
          <a:prstGeom prst="rect">
            <a:avLst/>
          </a:prstGeom>
        </p:spPr>
      </p:pic>
      <p:cxnSp>
        <p:nvCxnSpPr>
          <p:cNvPr id="12" name="Connector: Elbow 11">
            <a:extLst>
              <a:ext uri="{FF2B5EF4-FFF2-40B4-BE49-F238E27FC236}">
                <a16:creationId xmlns:a16="http://schemas.microsoft.com/office/drawing/2014/main" id="{751440DE-4B11-453E-CA7A-2BB47A5060C2}"/>
              </a:ext>
            </a:extLst>
          </p:cNvPr>
          <p:cNvCxnSpPr>
            <a:cxnSpLocks/>
          </p:cNvCxnSpPr>
          <p:nvPr/>
        </p:nvCxnSpPr>
        <p:spPr>
          <a:xfrm rot="16200000" flipH="1">
            <a:off x="2294467" y="1291440"/>
            <a:ext cx="3240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05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
                                            <p:bg/>
                                          </p:spTgt>
                                        </p:tgtEl>
                                        <p:attrNameLst>
                                          <p:attrName>style.visibility</p:attrName>
                                        </p:attrNameLst>
                                      </p:cBhvr>
                                      <p:to>
                                        <p:strVal val="visible"/>
                                      </p:to>
                                    </p:set>
                                    <p:animEffect transition="in" filter="wipe(up)">
                                      <p:cBhvr>
                                        <p:cTn id="14" dur="500"/>
                                        <p:tgtEl>
                                          <p:spTgt spid="4">
                                            <p:bg/>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up)">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25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25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wipe(up)">
                                      <p:cBhvr>
                                        <p:cTn id="4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9065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Arial Black" panose="020B0A04020102020204" pitchFamily="34" charset="0"/>
              </a:rPr>
              <a:t>Secondary Insights</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Recommendations for CodeX:</a:t>
            </a:r>
          </a:p>
        </p:txBody>
      </p:sp>
      <p:sp>
        <p:nvSpPr>
          <p:cNvPr id="4" name="TextBox 3">
            <a:extLst>
              <a:ext uri="{FF2B5EF4-FFF2-40B4-BE49-F238E27FC236}">
                <a16:creationId xmlns:a16="http://schemas.microsoft.com/office/drawing/2014/main" id="{A1B806DD-4BF3-F9DA-35E9-2A9FE8A0E2A6}"/>
              </a:ext>
            </a:extLst>
          </p:cNvPr>
          <p:cNvSpPr txBox="1"/>
          <p:nvPr/>
        </p:nvSpPr>
        <p:spPr>
          <a:xfrm>
            <a:off x="4226560" y="1627171"/>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What immediate improvements can we bring to the product?</a:t>
            </a:r>
            <a:endParaRPr lang="en-IN" dirty="0"/>
          </a:p>
        </p:txBody>
      </p:sp>
      <p:sp>
        <p:nvSpPr>
          <p:cNvPr id="7" name="TextBox 6">
            <a:extLst>
              <a:ext uri="{FF2B5EF4-FFF2-40B4-BE49-F238E27FC236}">
                <a16:creationId xmlns:a16="http://schemas.microsoft.com/office/drawing/2014/main" id="{58FCA5BB-8C25-30D2-7ED7-7EEB21EDD09C}"/>
              </a:ext>
            </a:extLst>
          </p:cNvPr>
          <p:cNvSpPr txBox="1"/>
          <p:nvPr/>
        </p:nvSpPr>
        <p:spPr>
          <a:xfrm>
            <a:off x="4226560" y="2485766"/>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What should be the ideal price of our product?</a:t>
            </a:r>
            <a:endParaRPr lang="en-IN" dirty="0"/>
          </a:p>
        </p:txBody>
      </p:sp>
      <p:sp>
        <p:nvSpPr>
          <p:cNvPr id="8" name="TextBox 7">
            <a:extLst>
              <a:ext uri="{FF2B5EF4-FFF2-40B4-BE49-F238E27FC236}">
                <a16:creationId xmlns:a16="http://schemas.microsoft.com/office/drawing/2014/main" id="{2D10032C-DDA3-9DBB-8F4B-E59EC000686B}"/>
              </a:ext>
            </a:extLst>
          </p:cNvPr>
          <p:cNvSpPr txBox="1"/>
          <p:nvPr/>
        </p:nvSpPr>
        <p:spPr>
          <a:xfrm>
            <a:off x="4226560" y="3344361"/>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What kind of marketing campaigns, offers, and discounts we can run?</a:t>
            </a:r>
          </a:p>
        </p:txBody>
      </p:sp>
      <p:sp>
        <p:nvSpPr>
          <p:cNvPr id="9" name="TextBox 8">
            <a:extLst>
              <a:ext uri="{FF2B5EF4-FFF2-40B4-BE49-F238E27FC236}">
                <a16:creationId xmlns:a16="http://schemas.microsoft.com/office/drawing/2014/main" id="{9232A002-2FAB-A433-75CB-EDADA0BCCAAC}"/>
              </a:ext>
            </a:extLst>
          </p:cNvPr>
          <p:cNvSpPr txBox="1"/>
          <p:nvPr/>
        </p:nvSpPr>
        <p:spPr>
          <a:xfrm>
            <a:off x="4226560" y="4202956"/>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Who can be a brand ambassador, and why?</a:t>
            </a:r>
            <a:endParaRPr lang="en-IN" dirty="0"/>
          </a:p>
        </p:txBody>
      </p:sp>
      <p:sp>
        <p:nvSpPr>
          <p:cNvPr id="10" name="TextBox 9">
            <a:extLst>
              <a:ext uri="{FF2B5EF4-FFF2-40B4-BE49-F238E27FC236}">
                <a16:creationId xmlns:a16="http://schemas.microsoft.com/office/drawing/2014/main" id="{B82EF2FB-5F55-33CF-80FD-C9FE573BA8A6}"/>
              </a:ext>
            </a:extLst>
          </p:cNvPr>
          <p:cNvSpPr txBox="1"/>
          <p:nvPr/>
        </p:nvSpPr>
        <p:spPr>
          <a:xfrm>
            <a:off x="4226560" y="5061552"/>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Who should be our target audience, and why?</a:t>
            </a:r>
            <a:endParaRPr lang="en-IN" dirty="0"/>
          </a:p>
        </p:txBody>
      </p:sp>
    </p:spTree>
    <p:extLst>
      <p:ext uri="{BB962C8B-B14F-4D97-AF65-F5344CB8AC3E}">
        <p14:creationId xmlns:p14="http://schemas.microsoft.com/office/powerpoint/2010/main" val="168649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9065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Arial Black" panose="020B0A04020102020204" pitchFamily="34" charset="0"/>
              </a:rPr>
              <a:t>Secondary Insights</a:t>
            </a:r>
            <a:endParaRPr lang="en-IN" dirty="0">
              <a:solidFill>
                <a:schemeClr val="tx1"/>
              </a:solidFill>
              <a:latin typeface="Arial Black" panose="020B0A04020102020204" pitchFamily="34" charset="0"/>
            </a:endParaRP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Recommendations for CodeX:</a:t>
            </a:r>
          </a:p>
        </p:txBody>
      </p:sp>
      <p:sp>
        <p:nvSpPr>
          <p:cNvPr id="4" name="TextBox 3">
            <a:extLst>
              <a:ext uri="{FF2B5EF4-FFF2-40B4-BE49-F238E27FC236}">
                <a16:creationId xmlns:a16="http://schemas.microsoft.com/office/drawing/2014/main" id="{A1B806DD-4BF3-F9DA-35E9-2A9FE8A0E2A6}"/>
              </a:ext>
            </a:extLst>
          </p:cNvPr>
          <p:cNvSpPr txBox="1"/>
          <p:nvPr/>
        </p:nvSpPr>
        <p:spPr>
          <a:xfrm>
            <a:off x="4226560" y="1627171"/>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solidFill>
                  <a:schemeClr val="bg2">
                    <a:lumMod val="75000"/>
                  </a:schemeClr>
                </a:solidFill>
              </a:rPr>
              <a:t>What immediate improvements can we bring to the product?</a:t>
            </a:r>
            <a:endParaRPr lang="en-IN" dirty="0">
              <a:solidFill>
                <a:schemeClr val="bg2">
                  <a:lumMod val="75000"/>
                </a:schemeClr>
              </a:solidFill>
            </a:endParaRPr>
          </a:p>
        </p:txBody>
      </p:sp>
      <p:sp>
        <p:nvSpPr>
          <p:cNvPr id="7" name="TextBox 6">
            <a:extLst>
              <a:ext uri="{FF2B5EF4-FFF2-40B4-BE49-F238E27FC236}">
                <a16:creationId xmlns:a16="http://schemas.microsoft.com/office/drawing/2014/main" id="{58FCA5BB-8C25-30D2-7ED7-7EEB21EDD09C}"/>
              </a:ext>
            </a:extLst>
          </p:cNvPr>
          <p:cNvSpPr txBox="1"/>
          <p:nvPr/>
        </p:nvSpPr>
        <p:spPr>
          <a:xfrm>
            <a:off x="3647440" y="2485766"/>
            <a:ext cx="7355840" cy="46166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algn="ctr"/>
            <a:r>
              <a:rPr lang="en-US" sz="2400" dirty="0"/>
              <a:t> What should be the ideal price of our product?</a:t>
            </a:r>
            <a:endParaRPr lang="en-IN" sz="2400" dirty="0"/>
          </a:p>
        </p:txBody>
      </p:sp>
      <p:sp>
        <p:nvSpPr>
          <p:cNvPr id="8" name="TextBox 7">
            <a:extLst>
              <a:ext uri="{FF2B5EF4-FFF2-40B4-BE49-F238E27FC236}">
                <a16:creationId xmlns:a16="http://schemas.microsoft.com/office/drawing/2014/main" id="{2D10032C-DDA3-9DBB-8F4B-E59EC000686B}"/>
              </a:ext>
            </a:extLst>
          </p:cNvPr>
          <p:cNvSpPr txBox="1"/>
          <p:nvPr/>
        </p:nvSpPr>
        <p:spPr>
          <a:xfrm>
            <a:off x="4226560" y="3344361"/>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What kind of marketing campaigns, offers, and discounts we can run?</a:t>
            </a:r>
          </a:p>
        </p:txBody>
      </p:sp>
      <p:sp>
        <p:nvSpPr>
          <p:cNvPr id="9" name="TextBox 8">
            <a:extLst>
              <a:ext uri="{FF2B5EF4-FFF2-40B4-BE49-F238E27FC236}">
                <a16:creationId xmlns:a16="http://schemas.microsoft.com/office/drawing/2014/main" id="{9232A002-2FAB-A433-75CB-EDADA0BCCAAC}"/>
              </a:ext>
            </a:extLst>
          </p:cNvPr>
          <p:cNvSpPr txBox="1"/>
          <p:nvPr/>
        </p:nvSpPr>
        <p:spPr>
          <a:xfrm>
            <a:off x="4226560" y="4202956"/>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Who can be a brand ambassador, and why?</a:t>
            </a:r>
            <a:endParaRPr lang="en-IN" dirty="0"/>
          </a:p>
        </p:txBody>
      </p:sp>
      <p:sp>
        <p:nvSpPr>
          <p:cNvPr id="10" name="TextBox 9">
            <a:extLst>
              <a:ext uri="{FF2B5EF4-FFF2-40B4-BE49-F238E27FC236}">
                <a16:creationId xmlns:a16="http://schemas.microsoft.com/office/drawing/2014/main" id="{B82EF2FB-5F55-33CF-80FD-C9FE573BA8A6}"/>
              </a:ext>
            </a:extLst>
          </p:cNvPr>
          <p:cNvSpPr txBox="1"/>
          <p:nvPr/>
        </p:nvSpPr>
        <p:spPr>
          <a:xfrm>
            <a:off x="4226560" y="5061552"/>
            <a:ext cx="6124992"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Who should be our target audience, and why?</a:t>
            </a:r>
            <a:endParaRPr lang="en-IN" dirty="0"/>
          </a:p>
        </p:txBody>
      </p:sp>
    </p:spTree>
    <p:extLst>
      <p:ext uri="{BB962C8B-B14F-4D97-AF65-F5344CB8AC3E}">
        <p14:creationId xmlns:p14="http://schemas.microsoft.com/office/powerpoint/2010/main" val="1194284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Forecasting</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should be the ideal price of our product?</a:t>
            </a:r>
          </a:p>
        </p:txBody>
      </p:sp>
      <p:sp>
        <p:nvSpPr>
          <p:cNvPr id="6" name="Parallelogram 5">
            <a:extLst>
              <a:ext uri="{FF2B5EF4-FFF2-40B4-BE49-F238E27FC236}">
                <a16:creationId xmlns:a16="http://schemas.microsoft.com/office/drawing/2014/main" id="{E852EBF1-265A-ADDC-0A9F-CE113E32E549}"/>
              </a:ext>
            </a:extLst>
          </p:cNvPr>
          <p:cNvSpPr/>
          <p:nvPr/>
        </p:nvSpPr>
        <p:spPr>
          <a:xfrm>
            <a:off x="3992190" y="1998626"/>
            <a:ext cx="6280260" cy="338555"/>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Black" panose="020B0A04020102020204" pitchFamily="34" charset="0"/>
              </a:rPr>
              <a:t>Cost involved in producing an energy drink</a:t>
            </a:r>
          </a:p>
        </p:txBody>
      </p:sp>
      <p:sp>
        <p:nvSpPr>
          <p:cNvPr id="7" name="TextBox 6">
            <a:extLst>
              <a:ext uri="{FF2B5EF4-FFF2-40B4-BE49-F238E27FC236}">
                <a16:creationId xmlns:a16="http://schemas.microsoft.com/office/drawing/2014/main" id="{576020EB-2B22-4E7B-DB92-37CA178DE938}"/>
              </a:ext>
            </a:extLst>
          </p:cNvPr>
          <p:cNvSpPr txBox="1"/>
          <p:nvPr/>
        </p:nvSpPr>
        <p:spPr>
          <a:xfrm>
            <a:off x="4734560" y="2592371"/>
            <a:ext cx="35560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1. Raw material cost</a:t>
            </a:r>
          </a:p>
        </p:txBody>
      </p:sp>
      <p:sp>
        <p:nvSpPr>
          <p:cNvPr id="8" name="TextBox 7">
            <a:extLst>
              <a:ext uri="{FF2B5EF4-FFF2-40B4-BE49-F238E27FC236}">
                <a16:creationId xmlns:a16="http://schemas.microsoft.com/office/drawing/2014/main" id="{55882BF2-079D-0F02-C109-58D76CA7CA4A}"/>
              </a:ext>
            </a:extLst>
          </p:cNvPr>
          <p:cNvSpPr txBox="1"/>
          <p:nvPr/>
        </p:nvSpPr>
        <p:spPr>
          <a:xfrm>
            <a:off x="4734560" y="3164849"/>
            <a:ext cx="35560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2. Manufacturing cost</a:t>
            </a:r>
            <a:endParaRPr lang="en-IN" dirty="0"/>
          </a:p>
        </p:txBody>
      </p:sp>
      <p:sp>
        <p:nvSpPr>
          <p:cNvPr id="9" name="TextBox 8">
            <a:extLst>
              <a:ext uri="{FF2B5EF4-FFF2-40B4-BE49-F238E27FC236}">
                <a16:creationId xmlns:a16="http://schemas.microsoft.com/office/drawing/2014/main" id="{83151FE7-50CF-4DC8-7B2F-7D8B89828DFE}"/>
              </a:ext>
            </a:extLst>
          </p:cNvPr>
          <p:cNvSpPr txBox="1"/>
          <p:nvPr/>
        </p:nvSpPr>
        <p:spPr>
          <a:xfrm>
            <a:off x="4734560" y="3737327"/>
            <a:ext cx="35560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 3. Packaging cost</a:t>
            </a:r>
          </a:p>
        </p:txBody>
      </p:sp>
      <p:sp>
        <p:nvSpPr>
          <p:cNvPr id="10" name="TextBox 9">
            <a:extLst>
              <a:ext uri="{FF2B5EF4-FFF2-40B4-BE49-F238E27FC236}">
                <a16:creationId xmlns:a16="http://schemas.microsoft.com/office/drawing/2014/main" id="{E7B7FCD9-94B2-56C6-8BAA-14265CD2D358}"/>
              </a:ext>
            </a:extLst>
          </p:cNvPr>
          <p:cNvSpPr txBox="1"/>
          <p:nvPr/>
        </p:nvSpPr>
        <p:spPr>
          <a:xfrm>
            <a:off x="4734560" y="4309805"/>
            <a:ext cx="35560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4. Transportation cost.</a:t>
            </a:r>
          </a:p>
        </p:txBody>
      </p:sp>
      <p:sp>
        <p:nvSpPr>
          <p:cNvPr id="11" name="TextBox 10">
            <a:extLst>
              <a:ext uri="{FF2B5EF4-FFF2-40B4-BE49-F238E27FC236}">
                <a16:creationId xmlns:a16="http://schemas.microsoft.com/office/drawing/2014/main" id="{295D6E16-86EA-7D38-78AD-CCB994E3B9A3}"/>
              </a:ext>
            </a:extLst>
          </p:cNvPr>
          <p:cNvSpPr txBox="1"/>
          <p:nvPr/>
        </p:nvSpPr>
        <p:spPr>
          <a:xfrm>
            <a:off x="4197930" y="5111089"/>
            <a:ext cx="5503020" cy="338554"/>
          </a:xfrm>
          <a:prstGeom prst="rect">
            <a:avLst/>
          </a:prstGeom>
          <a:solidFill>
            <a:srgbClr val="B5E639">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chemeClr val="tx1"/>
                </a:solidFill>
              </a:rPr>
              <a:t>Cost of producing 1 can of Energy drink can be as low as Rs 7</a:t>
            </a:r>
          </a:p>
        </p:txBody>
      </p:sp>
      <p:sp>
        <p:nvSpPr>
          <p:cNvPr id="12" name="TextBox 11">
            <a:extLst>
              <a:ext uri="{FF2B5EF4-FFF2-40B4-BE49-F238E27FC236}">
                <a16:creationId xmlns:a16="http://schemas.microsoft.com/office/drawing/2014/main" id="{D5D25993-971E-E228-D935-0D4ED86A9E11}"/>
              </a:ext>
            </a:extLst>
          </p:cNvPr>
          <p:cNvSpPr txBox="1"/>
          <p:nvPr/>
        </p:nvSpPr>
        <p:spPr>
          <a:xfrm>
            <a:off x="4197930" y="5648410"/>
            <a:ext cx="5503020" cy="338554"/>
          </a:xfrm>
          <a:prstGeom prst="rect">
            <a:avLst/>
          </a:prstGeom>
          <a:solidFill>
            <a:srgbClr val="B5E639">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chemeClr val="tx1"/>
                </a:solidFill>
              </a:rPr>
              <a:t>Total cost = Rs 7 + Rs 10  = Rs 17  ( round off to Rs 20)</a:t>
            </a:r>
          </a:p>
        </p:txBody>
      </p:sp>
    </p:spTree>
    <p:extLst>
      <p:ext uri="{BB962C8B-B14F-4D97-AF65-F5344CB8AC3E}">
        <p14:creationId xmlns:p14="http://schemas.microsoft.com/office/powerpoint/2010/main" val="308505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Forecasting</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should be the ideal price of our product?</a:t>
            </a:r>
          </a:p>
        </p:txBody>
      </p:sp>
      <p:graphicFrame>
        <p:nvGraphicFramePr>
          <p:cNvPr id="5" name="Chart 4">
            <a:extLst>
              <a:ext uri="{FF2B5EF4-FFF2-40B4-BE49-F238E27FC236}">
                <a16:creationId xmlns:a16="http://schemas.microsoft.com/office/drawing/2014/main" id="{3F91012C-59CE-4A4B-87AA-ACBA237E1046}"/>
              </a:ext>
            </a:extLst>
          </p:cNvPr>
          <p:cNvGraphicFramePr>
            <a:graphicFrameLocks/>
          </p:cNvGraphicFramePr>
          <p:nvPr>
            <p:extLst>
              <p:ext uri="{D42A27DB-BD31-4B8C-83A1-F6EECF244321}">
                <p14:modId xmlns:p14="http://schemas.microsoft.com/office/powerpoint/2010/main" val="1319914981"/>
              </p:ext>
            </p:extLst>
          </p:nvPr>
        </p:nvGraphicFramePr>
        <p:xfrm>
          <a:off x="5940778" y="2687560"/>
          <a:ext cx="5590822" cy="3510199"/>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17223E1D-A8F3-26A6-7026-9484B207A6B4}"/>
              </a:ext>
            </a:extLst>
          </p:cNvPr>
          <p:cNvSpPr txBox="1"/>
          <p:nvPr/>
        </p:nvSpPr>
        <p:spPr>
          <a:xfrm>
            <a:off x="2374900" y="1794263"/>
            <a:ext cx="848360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We do not know what is the exact price a customer is willing to pay.</a:t>
            </a:r>
          </a:p>
        </p:txBody>
      </p:sp>
      <p:cxnSp>
        <p:nvCxnSpPr>
          <p:cNvPr id="7" name="Straight Connector 6">
            <a:extLst>
              <a:ext uri="{FF2B5EF4-FFF2-40B4-BE49-F238E27FC236}">
                <a16:creationId xmlns:a16="http://schemas.microsoft.com/office/drawing/2014/main" id="{355E47C4-2379-1571-4556-42CE46A8D63B}"/>
              </a:ext>
            </a:extLst>
          </p:cNvPr>
          <p:cNvCxnSpPr/>
          <p:nvPr/>
        </p:nvCxnSpPr>
        <p:spPr>
          <a:xfrm>
            <a:off x="2374900" y="2687560"/>
            <a:ext cx="266446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C48BF196-DEE3-81F7-1765-8699D78E85F7}"/>
              </a:ext>
            </a:extLst>
          </p:cNvPr>
          <p:cNvCxnSpPr/>
          <p:nvPr/>
        </p:nvCxnSpPr>
        <p:spPr>
          <a:xfrm>
            <a:off x="2374900" y="268756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4F87AC3F-3F46-BE28-321C-DF1F427C188C}"/>
              </a:ext>
            </a:extLst>
          </p:cNvPr>
          <p:cNvCxnSpPr/>
          <p:nvPr/>
        </p:nvCxnSpPr>
        <p:spPr>
          <a:xfrm>
            <a:off x="2905760" y="269772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DC279594-FE08-9ED6-3018-89D151CE8EAB}"/>
              </a:ext>
            </a:extLst>
          </p:cNvPr>
          <p:cNvCxnSpPr/>
          <p:nvPr/>
        </p:nvCxnSpPr>
        <p:spPr>
          <a:xfrm>
            <a:off x="3967480" y="269772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F5DB2C5-CCA0-D6ED-E340-C1DC028D6E0D}"/>
              </a:ext>
            </a:extLst>
          </p:cNvPr>
          <p:cNvCxnSpPr/>
          <p:nvPr/>
        </p:nvCxnSpPr>
        <p:spPr>
          <a:xfrm>
            <a:off x="4498340" y="269772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8494F612-D84F-4E5B-0143-E1A53E9776A7}"/>
              </a:ext>
            </a:extLst>
          </p:cNvPr>
          <p:cNvCxnSpPr/>
          <p:nvPr/>
        </p:nvCxnSpPr>
        <p:spPr>
          <a:xfrm>
            <a:off x="5029200" y="268756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B34F5BAE-DC41-E805-7730-7131074397BA}"/>
              </a:ext>
            </a:extLst>
          </p:cNvPr>
          <p:cNvCxnSpPr/>
          <p:nvPr/>
        </p:nvCxnSpPr>
        <p:spPr>
          <a:xfrm>
            <a:off x="3436620" y="2687560"/>
            <a:ext cx="0" cy="248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586A16F-8ED7-A9F4-A959-D2763F698AC8}"/>
              </a:ext>
            </a:extLst>
          </p:cNvPr>
          <p:cNvSpPr txBox="1"/>
          <p:nvPr/>
        </p:nvSpPr>
        <p:spPr>
          <a:xfrm>
            <a:off x="2206188" y="2936240"/>
            <a:ext cx="367408" cy="307777"/>
          </a:xfrm>
          <a:prstGeom prst="rect">
            <a:avLst/>
          </a:prstGeom>
          <a:noFill/>
        </p:spPr>
        <p:txBody>
          <a:bodyPr wrap="none" rtlCol="0">
            <a:spAutoFit/>
          </a:bodyPr>
          <a:lstStyle/>
          <a:p>
            <a:r>
              <a:rPr lang="en-IN" sz="1400" dirty="0"/>
              <a:t>50</a:t>
            </a:r>
          </a:p>
        </p:txBody>
      </p:sp>
      <p:sp>
        <p:nvSpPr>
          <p:cNvPr id="16" name="TextBox 15">
            <a:extLst>
              <a:ext uri="{FF2B5EF4-FFF2-40B4-BE49-F238E27FC236}">
                <a16:creationId xmlns:a16="http://schemas.microsoft.com/office/drawing/2014/main" id="{83E81974-BD5D-DC45-69E3-7BBAA8CEE75A}"/>
              </a:ext>
            </a:extLst>
          </p:cNvPr>
          <p:cNvSpPr txBox="1"/>
          <p:nvPr/>
        </p:nvSpPr>
        <p:spPr>
          <a:xfrm>
            <a:off x="2738730" y="2936240"/>
            <a:ext cx="367408" cy="307777"/>
          </a:xfrm>
          <a:prstGeom prst="rect">
            <a:avLst/>
          </a:prstGeom>
          <a:noFill/>
        </p:spPr>
        <p:txBody>
          <a:bodyPr wrap="none" rtlCol="0">
            <a:spAutoFit/>
          </a:bodyPr>
          <a:lstStyle/>
          <a:p>
            <a:r>
              <a:rPr lang="en-IN" sz="1400" dirty="0">
                <a:solidFill>
                  <a:srgbClr val="FFFF00"/>
                </a:solidFill>
              </a:rPr>
              <a:t>60</a:t>
            </a:r>
          </a:p>
        </p:txBody>
      </p:sp>
      <p:sp>
        <p:nvSpPr>
          <p:cNvPr id="17" name="TextBox 16">
            <a:extLst>
              <a:ext uri="{FF2B5EF4-FFF2-40B4-BE49-F238E27FC236}">
                <a16:creationId xmlns:a16="http://schemas.microsoft.com/office/drawing/2014/main" id="{5F53C176-AB0F-9178-C7AF-F38F66DB4218}"/>
              </a:ext>
            </a:extLst>
          </p:cNvPr>
          <p:cNvSpPr txBox="1"/>
          <p:nvPr/>
        </p:nvSpPr>
        <p:spPr>
          <a:xfrm>
            <a:off x="3271272" y="2936240"/>
            <a:ext cx="367408" cy="307777"/>
          </a:xfrm>
          <a:prstGeom prst="rect">
            <a:avLst/>
          </a:prstGeom>
          <a:noFill/>
        </p:spPr>
        <p:txBody>
          <a:bodyPr wrap="none" rtlCol="0">
            <a:spAutoFit/>
          </a:bodyPr>
          <a:lstStyle/>
          <a:p>
            <a:r>
              <a:rPr lang="en-IN" sz="1400" dirty="0"/>
              <a:t>70</a:t>
            </a:r>
          </a:p>
        </p:txBody>
      </p:sp>
      <p:sp>
        <p:nvSpPr>
          <p:cNvPr id="18" name="TextBox 17">
            <a:extLst>
              <a:ext uri="{FF2B5EF4-FFF2-40B4-BE49-F238E27FC236}">
                <a16:creationId xmlns:a16="http://schemas.microsoft.com/office/drawing/2014/main" id="{BBA2E854-4E77-096B-C70B-7C8AE5889AEA}"/>
              </a:ext>
            </a:extLst>
          </p:cNvPr>
          <p:cNvSpPr txBox="1"/>
          <p:nvPr/>
        </p:nvSpPr>
        <p:spPr>
          <a:xfrm>
            <a:off x="3803814" y="2936240"/>
            <a:ext cx="367408" cy="307777"/>
          </a:xfrm>
          <a:prstGeom prst="rect">
            <a:avLst/>
          </a:prstGeom>
          <a:noFill/>
        </p:spPr>
        <p:txBody>
          <a:bodyPr wrap="none" rtlCol="0">
            <a:spAutoFit/>
          </a:bodyPr>
          <a:lstStyle/>
          <a:p>
            <a:r>
              <a:rPr lang="en-IN" sz="1400" dirty="0"/>
              <a:t>80</a:t>
            </a:r>
          </a:p>
        </p:txBody>
      </p:sp>
      <p:sp>
        <p:nvSpPr>
          <p:cNvPr id="19" name="TextBox 18">
            <a:extLst>
              <a:ext uri="{FF2B5EF4-FFF2-40B4-BE49-F238E27FC236}">
                <a16:creationId xmlns:a16="http://schemas.microsoft.com/office/drawing/2014/main" id="{E7E45749-4C89-CCEE-D8E6-C7AF3F2049E9}"/>
              </a:ext>
            </a:extLst>
          </p:cNvPr>
          <p:cNvSpPr txBox="1"/>
          <p:nvPr/>
        </p:nvSpPr>
        <p:spPr>
          <a:xfrm>
            <a:off x="4336356" y="2936240"/>
            <a:ext cx="367408" cy="307777"/>
          </a:xfrm>
          <a:prstGeom prst="rect">
            <a:avLst/>
          </a:prstGeom>
          <a:noFill/>
        </p:spPr>
        <p:txBody>
          <a:bodyPr wrap="none" rtlCol="0">
            <a:spAutoFit/>
          </a:bodyPr>
          <a:lstStyle/>
          <a:p>
            <a:r>
              <a:rPr lang="en-IN" sz="1400" dirty="0">
                <a:solidFill>
                  <a:srgbClr val="FFFF00"/>
                </a:solidFill>
              </a:rPr>
              <a:t>90</a:t>
            </a:r>
          </a:p>
        </p:txBody>
      </p:sp>
      <p:sp>
        <p:nvSpPr>
          <p:cNvPr id="20" name="TextBox 19">
            <a:extLst>
              <a:ext uri="{FF2B5EF4-FFF2-40B4-BE49-F238E27FC236}">
                <a16:creationId xmlns:a16="http://schemas.microsoft.com/office/drawing/2014/main" id="{A972FDFB-3E86-E0DC-FB75-135F8FF58E8F}"/>
              </a:ext>
            </a:extLst>
          </p:cNvPr>
          <p:cNvSpPr txBox="1"/>
          <p:nvPr/>
        </p:nvSpPr>
        <p:spPr>
          <a:xfrm>
            <a:off x="4828259" y="2936240"/>
            <a:ext cx="458780" cy="307777"/>
          </a:xfrm>
          <a:prstGeom prst="rect">
            <a:avLst/>
          </a:prstGeom>
          <a:noFill/>
        </p:spPr>
        <p:txBody>
          <a:bodyPr wrap="none" rtlCol="0">
            <a:spAutoFit/>
          </a:bodyPr>
          <a:lstStyle/>
          <a:p>
            <a:r>
              <a:rPr lang="en-IN" sz="1400" dirty="0"/>
              <a:t>100</a:t>
            </a:r>
          </a:p>
        </p:txBody>
      </p:sp>
      <p:sp>
        <p:nvSpPr>
          <p:cNvPr id="21" name="Left Brace 20">
            <a:extLst>
              <a:ext uri="{FF2B5EF4-FFF2-40B4-BE49-F238E27FC236}">
                <a16:creationId xmlns:a16="http://schemas.microsoft.com/office/drawing/2014/main" id="{40E077B6-C38D-88BC-2CEB-9FE07777FC94}"/>
              </a:ext>
            </a:extLst>
          </p:cNvPr>
          <p:cNvSpPr/>
          <p:nvPr/>
        </p:nvSpPr>
        <p:spPr>
          <a:xfrm rot="16200000">
            <a:off x="3550114" y="2583447"/>
            <a:ext cx="307776" cy="1588680"/>
          </a:xfrm>
          <a:prstGeom prst="leftBrace">
            <a:avLst/>
          </a:prstGeom>
          <a:ln>
            <a:solidFill>
              <a:srgbClr val="FF0000"/>
            </a:solidFill>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IN"/>
          </a:p>
        </p:txBody>
      </p:sp>
      <p:sp>
        <p:nvSpPr>
          <p:cNvPr id="22" name="TextBox 21">
            <a:extLst>
              <a:ext uri="{FF2B5EF4-FFF2-40B4-BE49-F238E27FC236}">
                <a16:creationId xmlns:a16="http://schemas.microsoft.com/office/drawing/2014/main" id="{51BCA88F-D4D7-8B43-91B8-4D0F5F5F3A58}"/>
              </a:ext>
            </a:extLst>
          </p:cNvPr>
          <p:cNvSpPr txBox="1"/>
          <p:nvPr/>
        </p:nvSpPr>
        <p:spPr>
          <a:xfrm>
            <a:off x="3520297" y="3531876"/>
            <a:ext cx="367408" cy="307777"/>
          </a:xfrm>
          <a:prstGeom prst="rect">
            <a:avLst/>
          </a:prstGeom>
          <a:noFill/>
        </p:spPr>
        <p:txBody>
          <a:bodyPr wrap="none" rtlCol="0">
            <a:spAutoFit/>
          </a:bodyPr>
          <a:lstStyle/>
          <a:p>
            <a:r>
              <a:rPr lang="en-IN" sz="1400" dirty="0"/>
              <a:t>30</a:t>
            </a:r>
          </a:p>
        </p:txBody>
      </p:sp>
    </p:spTree>
    <p:extLst>
      <p:ext uri="{BB962C8B-B14F-4D97-AF65-F5344CB8AC3E}">
        <p14:creationId xmlns:p14="http://schemas.microsoft.com/office/powerpoint/2010/main" val="4846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par>
                                <p:cTn id="23" presetID="22" presetClass="entr" presetSubtype="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par>
                                <p:cTn id="29" presetID="22" presetClass="entr" presetSubtype="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22" presetClass="entr" presetSubtype="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par>
                          <p:cTn id="35" fill="hold">
                            <p:stCondLst>
                              <p:cond delay="500"/>
                            </p:stCondLst>
                            <p:childTnLst>
                              <p:par>
                                <p:cTn id="36" presetID="1" presetClass="entr" presetSubtype="0" fill="hold" grpId="0" nodeType="afterEffect">
                                  <p:stCondLst>
                                    <p:cond delay="250"/>
                                  </p:stCondLst>
                                  <p:childTnLst>
                                    <p:set>
                                      <p:cBhvr>
                                        <p:cTn id="37" dur="1" fill="hold">
                                          <p:stCondLst>
                                            <p:cond delay="0"/>
                                          </p:stCondLst>
                                        </p:cTn>
                                        <p:tgtEl>
                                          <p:spTgt spid="15"/>
                                        </p:tgtEl>
                                        <p:attrNameLst>
                                          <p:attrName>style.visibility</p:attrName>
                                        </p:attrNameLst>
                                      </p:cBhvr>
                                      <p:to>
                                        <p:strVal val="visible"/>
                                      </p:to>
                                    </p:set>
                                  </p:childTnLst>
                                </p:cTn>
                              </p:par>
                            </p:childTnLst>
                          </p:cTn>
                        </p:par>
                        <p:par>
                          <p:cTn id="38" fill="hold">
                            <p:stCondLst>
                              <p:cond delay="750"/>
                            </p:stCondLst>
                            <p:childTnLst>
                              <p:par>
                                <p:cTn id="39" presetID="1" presetClass="entr" presetSubtype="0" fill="hold" grpId="0" nodeType="afterEffect">
                                  <p:stCondLst>
                                    <p:cond delay="250"/>
                                  </p:stCondLst>
                                  <p:childTnLst>
                                    <p:set>
                                      <p:cBhvr>
                                        <p:cTn id="40" dur="1" fill="hold">
                                          <p:stCondLst>
                                            <p:cond delay="0"/>
                                          </p:stCondLst>
                                        </p:cTn>
                                        <p:tgtEl>
                                          <p:spTgt spid="16"/>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25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25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1250"/>
                            </p:stCondLst>
                            <p:childTnLst>
                              <p:par>
                                <p:cTn id="47" presetID="1" presetClass="entr" presetSubtype="0" fill="hold" grpId="0" nodeType="afterEffect">
                                  <p:stCondLst>
                                    <p:cond delay="25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25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animBg="1"/>
      <p:bldP spid="15" grpId="0"/>
      <p:bldP spid="16" grpId="0"/>
      <p:bldP spid="17" grpId="0"/>
      <p:bldP spid="18" grpId="0"/>
      <p:bldP spid="19" grpId="0"/>
      <p:bldP spid="20" grpId="0"/>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Forecasting</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should be the ideal price of our product?</a:t>
            </a:r>
          </a:p>
        </p:txBody>
      </p:sp>
      <p:pic>
        <p:nvPicPr>
          <p:cNvPr id="7" name="Picture 6">
            <a:extLst>
              <a:ext uri="{FF2B5EF4-FFF2-40B4-BE49-F238E27FC236}">
                <a16:creationId xmlns:a16="http://schemas.microsoft.com/office/drawing/2014/main" id="{7282D806-AAFB-BB6A-8101-A44E0283683F}"/>
              </a:ext>
            </a:extLst>
          </p:cNvPr>
          <p:cNvPicPr>
            <a:picLocks noChangeAspect="1"/>
          </p:cNvPicPr>
          <p:nvPr/>
        </p:nvPicPr>
        <p:blipFill rotWithShape="1">
          <a:blip r:embed="rId3">
            <a:extLst>
              <a:ext uri="{28A0092B-C50C-407E-A947-70E740481C1C}">
                <a14:useLocalDpi xmlns:a14="http://schemas.microsoft.com/office/drawing/2010/main" val="0"/>
              </a:ext>
            </a:extLst>
          </a:blip>
          <a:srcRect l="15500" t="22963" r="15500" b="10127"/>
          <a:stretch/>
        </p:blipFill>
        <p:spPr>
          <a:xfrm>
            <a:off x="3427308" y="1947492"/>
            <a:ext cx="8412480" cy="4588774"/>
          </a:xfrm>
          <a:prstGeom prst="rect">
            <a:avLst/>
          </a:prstGeom>
        </p:spPr>
      </p:pic>
      <p:pic>
        <p:nvPicPr>
          <p:cNvPr id="9" name="Picture 8">
            <a:extLst>
              <a:ext uri="{FF2B5EF4-FFF2-40B4-BE49-F238E27FC236}">
                <a16:creationId xmlns:a16="http://schemas.microsoft.com/office/drawing/2014/main" id="{1A102742-FAB4-13F6-6550-290040C85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3868" y="4335092"/>
            <a:ext cx="7944000" cy="2051077"/>
          </a:xfrm>
          <a:prstGeom prst="rect">
            <a:avLst/>
          </a:prstGeom>
        </p:spPr>
      </p:pic>
      <p:sp>
        <p:nvSpPr>
          <p:cNvPr id="14" name="TextBox 13">
            <a:extLst>
              <a:ext uri="{FF2B5EF4-FFF2-40B4-BE49-F238E27FC236}">
                <a16:creationId xmlns:a16="http://schemas.microsoft.com/office/drawing/2014/main" id="{03AC7A85-C4EF-1539-6A0A-ABDD08407605}"/>
              </a:ext>
            </a:extLst>
          </p:cNvPr>
          <p:cNvSpPr txBox="1"/>
          <p:nvPr/>
        </p:nvSpPr>
        <p:spPr>
          <a:xfrm>
            <a:off x="2051200" y="1363269"/>
            <a:ext cx="9736668"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Python simulation of 10000 data points representing different prices in the same range as of the survey data. </a:t>
            </a:r>
            <a:endParaRPr lang="en-IN" dirty="0"/>
          </a:p>
        </p:txBody>
      </p:sp>
      <p:pic>
        <p:nvPicPr>
          <p:cNvPr id="16" name="Picture 15">
            <a:extLst>
              <a:ext uri="{FF2B5EF4-FFF2-40B4-BE49-F238E27FC236}">
                <a16:creationId xmlns:a16="http://schemas.microsoft.com/office/drawing/2014/main" id="{9EB39042-9ABC-C8B4-10AC-6CD16B4EF548}"/>
              </a:ext>
            </a:extLst>
          </p:cNvPr>
          <p:cNvPicPr>
            <a:picLocks noChangeAspect="1"/>
          </p:cNvPicPr>
          <p:nvPr/>
        </p:nvPicPr>
        <p:blipFill rotWithShape="1">
          <a:blip r:embed="rId5">
            <a:extLst>
              <a:ext uri="{28A0092B-C50C-407E-A947-70E740481C1C}">
                <a14:useLocalDpi xmlns:a14="http://schemas.microsoft.com/office/drawing/2010/main" val="0"/>
              </a:ext>
            </a:extLst>
          </a:blip>
          <a:srcRect l="15499" t="24297" r="15500" b="8792"/>
          <a:stretch/>
        </p:blipFill>
        <p:spPr>
          <a:xfrm>
            <a:off x="3427308" y="1947492"/>
            <a:ext cx="8412480" cy="4588774"/>
          </a:xfrm>
          <a:prstGeom prst="rect">
            <a:avLst/>
          </a:prstGeom>
        </p:spPr>
      </p:pic>
      <p:pic>
        <p:nvPicPr>
          <p:cNvPr id="18" name="Picture 17">
            <a:extLst>
              <a:ext uri="{FF2B5EF4-FFF2-40B4-BE49-F238E27FC236}">
                <a16:creationId xmlns:a16="http://schemas.microsoft.com/office/drawing/2014/main" id="{BB90D318-1B5B-8408-06EA-F10798C25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3868" y="4262199"/>
            <a:ext cx="7944000" cy="2051076"/>
          </a:xfrm>
          <a:prstGeom prst="rect">
            <a:avLst/>
          </a:prstGeom>
        </p:spPr>
      </p:pic>
    </p:spTree>
    <p:extLst>
      <p:ext uri="{BB962C8B-B14F-4D97-AF65-F5344CB8AC3E}">
        <p14:creationId xmlns:p14="http://schemas.microsoft.com/office/powerpoint/2010/main" val="16519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1"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1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Forecasting</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should be the ideal price of our product?</a:t>
            </a:r>
          </a:p>
        </p:txBody>
      </p:sp>
      <p:graphicFrame>
        <p:nvGraphicFramePr>
          <p:cNvPr id="4" name="Table 5">
            <a:extLst>
              <a:ext uri="{FF2B5EF4-FFF2-40B4-BE49-F238E27FC236}">
                <a16:creationId xmlns:a16="http://schemas.microsoft.com/office/drawing/2014/main" id="{6E6D8239-E63D-D27D-BE52-BEF67812735A}"/>
              </a:ext>
            </a:extLst>
          </p:cNvPr>
          <p:cNvGraphicFramePr>
            <a:graphicFrameLocks noGrp="1"/>
          </p:cNvGraphicFramePr>
          <p:nvPr>
            <p:extLst>
              <p:ext uri="{D42A27DB-BD31-4B8C-83A1-F6EECF244321}">
                <p14:modId xmlns:p14="http://schemas.microsoft.com/office/powerpoint/2010/main" val="4066347580"/>
              </p:ext>
            </p:extLst>
          </p:nvPr>
        </p:nvGraphicFramePr>
        <p:xfrm>
          <a:off x="5821681" y="3424079"/>
          <a:ext cx="5801359" cy="2966720"/>
        </p:xfrm>
        <a:graphic>
          <a:graphicData uri="http://schemas.openxmlformats.org/drawingml/2006/table">
            <a:tbl>
              <a:tblPr firstRow="1" bandRow="1">
                <a:tableStyleId>{125E5076-3810-47DD-B79F-674D7AD40C01}</a:tableStyleId>
              </a:tblPr>
              <a:tblGrid>
                <a:gridCol w="994258">
                  <a:extLst>
                    <a:ext uri="{9D8B030D-6E8A-4147-A177-3AD203B41FA5}">
                      <a16:colId xmlns:a16="http://schemas.microsoft.com/office/drawing/2014/main" val="141347576"/>
                    </a:ext>
                  </a:extLst>
                </a:gridCol>
                <a:gridCol w="2353382">
                  <a:extLst>
                    <a:ext uri="{9D8B030D-6E8A-4147-A177-3AD203B41FA5}">
                      <a16:colId xmlns:a16="http://schemas.microsoft.com/office/drawing/2014/main" val="2261768718"/>
                    </a:ext>
                  </a:extLst>
                </a:gridCol>
                <a:gridCol w="2453719">
                  <a:extLst>
                    <a:ext uri="{9D8B030D-6E8A-4147-A177-3AD203B41FA5}">
                      <a16:colId xmlns:a16="http://schemas.microsoft.com/office/drawing/2014/main" val="1939796494"/>
                    </a:ext>
                  </a:extLst>
                </a:gridCol>
              </a:tblGrid>
              <a:tr h="370840">
                <a:tc>
                  <a:txBody>
                    <a:bodyPr/>
                    <a:lstStyle/>
                    <a:p>
                      <a:r>
                        <a:rPr lang="en-IN" dirty="0"/>
                        <a:t>At COGS</a:t>
                      </a:r>
                    </a:p>
                  </a:txBody>
                  <a:tcPr/>
                </a:tc>
                <a:tc>
                  <a:txBody>
                    <a:bodyPr/>
                    <a:lstStyle/>
                    <a:p>
                      <a:r>
                        <a:rPr lang="en-IN" dirty="0"/>
                        <a:t>Gaussian Distribution</a:t>
                      </a:r>
                    </a:p>
                  </a:txBody>
                  <a:tcPr/>
                </a:tc>
                <a:tc>
                  <a:txBody>
                    <a:bodyPr/>
                    <a:lstStyle/>
                    <a:p>
                      <a:r>
                        <a:rPr lang="en-IN" dirty="0"/>
                        <a:t>Random Distribution</a:t>
                      </a:r>
                    </a:p>
                  </a:txBody>
                  <a:tcPr/>
                </a:tc>
                <a:extLst>
                  <a:ext uri="{0D108BD9-81ED-4DB2-BD59-A6C34878D82A}">
                    <a16:rowId xmlns:a16="http://schemas.microsoft.com/office/drawing/2014/main" val="275794256"/>
                  </a:ext>
                </a:extLst>
              </a:tr>
              <a:tr h="370840">
                <a:tc>
                  <a:txBody>
                    <a:bodyPr/>
                    <a:lstStyle/>
                    <a:p>
                      <a:r>
                        <a:rPr lang="en-IN" dirty="0"/>
                        <a:t>Rs 20</a:t>
                      </a:r>
                    </a:p>
                  </a:txBody>
                  <a:tcPr/>
                </a:tc>
                <a:tc>
                  <a:txBody>
                    <a:bodyPr/>
                    <a:lstStyle/>
                    <a:p>
                      <a:r>
                        <a:rPr lang="en-IN" dirty="0"/>
                        <a:t>Rs 75 &amp; Rs 115</a:t>
                      </a:r>
                    </a:p>
                  </a:txBody>
                  <a:tcPr/>
                </a:tc>
                <a:tc>
                  <a:txBody>
                    <a:bodyPr/>
                    <a:lstStyle/>
                    <a:p>
                      <a:r>
                        <a:rPr lang="en-IN" dirty="0"/>
                        <a:t>Rs 85</a:t>
                      </a:r>
                    </a:p>
                  </a:txBody>
                  <a:tcPr/>
                </a:tc>
                <a:extLst>
                  <a:ext uri="{0D108BD9-81ED-4DB2-BD59-A6C34878D82A}">
                    <a16:rowId xmlns:a16="http://schemas.microsoft.com/office/drawing/2014/main" val="2316521402"/>
                  </a:ext>
                </a:extLst>
              </a:tr>
              <a:tr h="370840">
                <a:tc>
                  <a:txBody>
                    <a:bodyPr/>
                    <a:lstStyle/>
                    <a:p>
                      <a:r>
                        <a:rPr lang="en-IN" dirty="0"/>
                        <a:t>Rs 25</a:t>
                      </a:r>
                    </a:p>
                  </a:txBody>
                  <a:tcPr/>
                </a:tc>
                <a:tc>
                  <a:txBody>
                    <a:bodyPr/>
                    <a:lstStyle/>
                    <a:p>
                      <a:r>
                        <a:rPr lang="en-IN" dirty="0"/>
                        <a:t>Rs 115</a:t>
                      </a:r>
                    </a:p>
                  </a:txBody>
                  <a:tcPr/>
                </a:tc>
                <a:tc>
                  <a:txBody>
                    <a:bodyPr/>
                    <a:lstStyle/>
                    <a:p>
                      <a:r>
                        <a:rPr lang="en-IN" dirty="0"/>
                        <a:t>Rs 95</a:t>
                      </a:r>
                    </a:p>
                  </a:txBody>
                  <a:tcPr/>
                </a:tc>
                <a:extLst>
                  <a:ext uri="{0D108BD9-81ED-4DB2-BD59-A6C34878D82A}">
                    <a16:rowId xmlns:a16="http://schemas.microsoft.com/office/drawing/2014/main" val="400457785"/>
                  </a:ext>
                </a:extLst>
              </a:tr>
              <a:tr h="370840">
                <a:tc>
                  <a:txBody>
                    <a:bodyPr/>
                    <a:lstStyle/>
                    <a:p>
                      <a:r>
                        <a:rPr lang="en-IN" dirty="0"/>
                        <a:t>Rs 30</a:t>
                      </a:r>
                    </a:p>
                  </a:txBody>
                  <a:tcPr/>
                </a:tc>
                <a:tc>
                  <a:txBody>
                    <a:bodyPr/>
                    <a:lstStyle/>
                    <a:p>
                      <a:r>
                        <a:rPr lang="en-IN" dirty="0"/>
                        <a:t>Rs 115</a:t>
                      </a:r>
                    </a:p>
                  </a:txBody>
                  <a:tcPr/>
                </a:tc>
                <a:tc>
                  <a:txBody>
                    <a:bodyPr/>
                    <a:lstStyle/>
                    <a:p>
                      <a:r>
                        <a:rPr lang="en-IN" dirty="0"/>
                        <a:t>Rs 95</a:t>
                      </a:r>
                    </a:p>
                  </a:txBody>
                  <a:tcPr/>
                </a:tc>
                <a:extLst>
                  <a:ext uri="{0D108BD9-81ED-4DB2-BD59-A6C34878D82A}">
                    <a16:rowId xmlns:a16="http://schemas.microsoft.com/office/drawing/2014/main" val="80964495"/>
                  </a:ext>
                </a:extLst>
              </a:tr>
              <a:tr h="370840">
                <a:tc>
                  <a:txBody>
                    <a:bodyPr/>
                    <a:lstStyle/>
                    <a:p>
                      <a:r>
                        <a:rPr lang="en-IN" dirty="0"/>
                        <a:t>Rs 35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Rs 115</a:t>
                      </a:r>
                    </a:p>
                  </a:txBody>
                  <a:tcPr/>
                </a:tc>
                <a:tc>
                  <a:txBody>
                    <a:bodyPr/>
                    <a:lstStyle/>
                    <a:p>
                      <a:r>
                        <a:rPr lang="en-IN" dirty="0"/>
                        <a:t>Rs 95 – Rs 100</a:t>
                      </a:r>
                    </a:p>
                  </a:txBody>
                  <a:tcPr/>
                </a:tc>
                <a:extLst>
                  <a:ext uri="{0D108BD9-81ED-4DB2-BD59-A6C34878D82A}">
                    <a16:rowId xmlns:a16="http://schemas.microsoft.com/office/drawing/2014/main" val="3211871094"/>
                  </a:ext>
                </a:extLst>
              </a:tr>
              <a:tr h="370840">
                <a:tc>
                  <a:txBody>
                    <a:bodyPr/>
                    <a:lstStyle/>
                    <a:p>
                      <a:r>
                        <a:rPr lang="en-IN" dirty="0"/>
                        <a:t>Rs 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Rs 115</a:t>
                      </a:r>
                    </a:p>
                  </a:txBody>
                  <a:tcPr/>
                </a:tc>
                <a:tc>
                  <a:txBody>
                    <a:bodyPr/>
                    <a:lstStyle/>
                    <a:p>
                      <a:r>
                        <a:rPr lang="en-IN" dirty="0"/>
                        <a:t>Rs 110</a:t>
                      </a:r>
                    </a:p>
                  </a:txBody>
                  <a:tcPr/>
                </a:tc>
                <a:extLst>
                  <a:ext uri="{0D108BD9-81ED-4DB2-BD59-A6C34878D82A}">
                    <a16:rowId xmlns:a16="http://schemas.microsoft.com/office/drawing/2014/main" val="2215726451"/>
                  </a:ext>
                </a:extLst>
              </a:tr>
              <a:tr h="370840">
                <a:tc>
                  <a:txBody>
                    <a:bodyPr/>
                    <a:lstStyle/>
                    <a:p>
                      <a:r>
                        <a:rPr lang="en-IN" dirty="0"/>
                        <a:t>Rs 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Rs 120</a:t>
                      </a:r>
                    </a:p>
                  </a:txBody>
                  <a:tcPr/>
                </a:tc>
                <a:tc>
                  <a:txBody>
                    <a:bodyPr/>
                    <a:lstStyle/>
                    <a:p>
                      <a:r>
                        <a:rPr lang="en-IN" dirty="0"/>
                        <a:t>Rs 110</a:t>
                      </a:r>
                    </a:p>
                  </a:txBody>
                  <a:tcPr/>
                </a:tc>
                <a:extLst>
                  <a:ext uri="{0D108BD9-81ED-4DB2-BD59-A6C34878D82A}">
                    <a16:rowId xmlns:a16="http://schemas.microsoft.com/office/drawing/2014/main" val="236466302"/>
                  </a:ext>
                </a:extLst>
              </a:tr>
              <a:tr h="370840">
                <a:tc>
                  <a:txBody>
                    <a:bodyPr/>
                    <a:lstStyle/>
                    <a:p>
                      <a:r>
                        <a:rPr lang="en-IN" dirty="0"/>
                        <a:t>Rs 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Rs 120</a:t>
                      </a:r>
                    </a:p>
                  </a:txBody>
                  <a:tcPr/>
                </a:tc>
                <a:tc>
                  <a:txBody>
                    <a:bodyPr/>
                    <a:lstStyle/>
                    <a:p>
                      <a:r>
                        <a:rPr lang="en-IN" dirty="0"/>
                        <a:t>Rs 115</a:t>
                      </a:r>
                    </a:p>
                  </a:txBody>
                  <a:tcPr/>
                </a:tc>
                <a:extLst>
                  <a:ext uri="{0D108BD9-81ED-4DB2-BD59-A6C34878D82A}">
                    <a16:rowId xmlns:a16="http://schemas.microsoft.com/office/drawing/2014/main" val="2535746285"/>
                  </a:ext>
                </a:extLst>
              </a:tr>
            </a:tbl>
          </a:graphicData>
        </a:graphic>
      </p:graphicFrame>
      <p:pic>
        <p:nvPicPr>
          <p:cNvPr id="6" name="Picture 5">
            <a:extLst>
              <a:ext uri="{FF2B5EF4-FFF2-40B4-BE49-F238E27FC236}">
                <a16:creationId xmlns:a16="http://schemas.microsoft.com/office/drawing/2014/main" id="{DEA0209B-5B55-2D17-3A39-6C6D38A41DE9}"/>
              </a:ext>
            </a:extLst>
          </p:cNvPr>
          <p:cNvPicPr>
            <a:picLocks noChangeAspect="1"/>
          </p:cNvPicPr>
          <p:nvPr/>
        </p:nvPicPr>
        <p:blipFill rotWithShape="1">
          <a:blip r:embed="rId3">
            <a:extLst>
              <a:ext uri="{28A0092B-C50C-407E-A947-70E740481C1C}">
                <a14:useLocalDpi xmlns:a14="http://schemas.microsoft.com/office/drawing/2010/main" val="0"/>
              </a:ext>
            </a:extLst>
          </a:blip>
          <a:srcRect l="5629"/>
          <a:stretch/>
        </p:blipFill>
        <p:spPr>
          <a:xfrm>
            <a:off x="3225684" y="1220310"/>
            <a:ext cx="4213827" cy="2102010"/>
          </a:xfrm>
          <a:prstGeom prst="rect">
            <a:avLst/>
          </a:prstGeom>
        </p:spPr>
      </p:pic>
      <p:pic>
        <p:nvPicPr>
          <p:cNvPr id="7" name="Picture 6">
            <a:extLst>
              <a:ext uri="{FF2B5EF4-FFF2-40B4-BE49-F238E27FC236}">
                <a16:creationId xmlns:a16="http://schemas.microsoft.com/office/drawing/2014/main" id="{3699D4B0-55C0-A963-394F-2D4FB7310D0C}"/>
              </a:ext>
            </a:extLst>
          </p:cNvPr>
          <p:cNvPicPr>
            <a:picLocks noChangeAspect="1"/>
          </p:cNvPicPr>
          <p:nvPr/>
        </p:nvPicPr>
        <p:blipFill rotWithShape="1">
          <a:blip r:embed="rId4">
            <a:extLst>
              <a:ext uri="{28A0092B-C50C-407E-A947-70E740481C1C}">
                <a14:useLocalDpi xmlns:a14="http://schemas.microsoft.com/office/drawing/2010/main" val="0"/>
              </a:ext>
            </a:extLst>
          </a:blip>
          <a:srcRect l="5648"/>
          <a:stretch/>
        </p:blipFill>
        <p:spPr>
          <a:xfrm>
            <a:off x="7580958" y="1215859"/>
            <a:ext cx="4042082" cy="2106914"/>
          </a:xfrm>
          <a:prstGeom prst="rect">
            <a:avLst/>
          </a:prstGeom>
        </p:spPr>
      </p:pic>
    </p:spTree>
    <p:extLst>
      <p:ext uri="{BB962C8B-B14F-4D97-AF65-F5344CB8AC3E}">
        <p14:creationId xmlns:p14="http://schemas.microsoft.com/office/powerpoint/2010/main" val="20084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should be the ideal price of our product?</a:t>
            </a:r>
          </a:p>
        </p:txBody>
      </p:sp>
      <p:sp>
        <p:nvSpPr>
          <p:cNvPr id="4" name="TextBox 3">
            <a:extLst>
              <a:ext uri="{FF2B5EF4-FFF2-40B4-BE49-F238E27FC236}">
                <a16:creationId xmlns:a16="http://schemas.microsoft.com/office/drawing/2014/main" id="{14E46859-EB08-BC81-7807-19BAC67CE20D}"/>
              </a:ext>
            </a:extLst>
          </p:cNvPr>
          <p:cNvSpPr txBox="1"/>
          <p:nvPr/>
        </p:nvSpPr>
        <p:spPr>
          <a:xfrm>
            <a:off x="2694940" y="1930400"/>
            <a:ext cx="8920480" cy="1938992"/>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And also keeping in mind the market price of our competitors we are still Rs 10 cheaper than BlueBull and Gangster.</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This price won’t affect our profit even if the inflation rises. Where all our competitors will be increasing there price we can still offer at the same cost.</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As most of the customer buys from super market and online retailers where it is easier to sell at packs of 6 and 12. </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324243"/>
            <a:ext cx="54025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MRP Rs 115 discounted to Rs 99 at bulk order for 300 ml can</a:t>
            </a:r>
            <a:r>
              <a:rPr lang="en-IN" dirty="0"/>
              <a:t> </a:t>
            </a:r>
          </a:p>
        </p:txBody>
      </p:sp>
      <p:graphicFrame>
        <p:nvGraphicFramePr>
          <p:cNvPr id="7" name="Table 7">
            <a:extLst>
              <a:ext uri="{FF2B5EF4-FFF2-40B4-BE49-F238E27FC236}">
                <a16:creationId xmlns:a16="http://schemas.microsoft.com/office/drawing/2014/main" id="{09DA7A88-617B-6D8D-42EC-FA5422CF722B}"/>
              </a:ext>
            </a:extLst>
          </p:cNvPr>
          <p:cNvGraphicFramePr>
            <a:graphicFrameLocks noGrp="1"/>
          </p:cNvGraphicFramePr>
          <p:nvPr>
            <p:extLst>
              <p:ext uri="{D42A27DB-BD31-4B8C-83A1-F6EECF244321}">
                <p14:modId xmlns:p14="http://schemas.microsoft.com/office/powerpoint/2010/main" val="910332924"/>
              </p:ext>
            </p:extLst>
          </p:nvPr>
        </p:nvGraphicFramePr>
        <p:xfrm>
          <a:off x="7876541" y="4135279"/>
          <a:ext cx="3218178" cy="2225040"/>
        </p:xfrm>
        <a:graphic>
          <a:graphicData uri="http://schemas.openxmlformats.org/drawingml/2006/table">
            <a:tbl>
              <a:tblPr firstRow="1" bandRow="1">
                <a:tableStyleId>{125E5076-3810-47DD-B79F-674D7AD40C01}</a:tableStyleId>
              </a:tblPr>
              <a:tblGrid>
                <a:gridCol w="1155699">
                  <a:extLst>
                    <a:ext uri="{9D8B030D-6E8A-4147-A177-3AD203B41FA5}">
                      <a16:colId xmlns:a16="http://schemas.microsoft.com/office/drawing/2014/main" val="2471012687"/>
                    </a:ext>
                  </a:extLst>
                </a:gridCol>
                <a:gridCol w="1127760">
                  <a:extLst>
                    <a:ext uri="{9D8B030D-6E8A-4147-A177-3AD203B41FA5}">
                      <a16:colId xmlns:a16="http://schemas.microsoft.com/office/drawing/2014/main" val="434648022"/>
                    </a:ext>
                  </a:extLst>
                </a:gridCol>
                <a:gridCol w="934719">
                  <a:extLst>
                    <a:ext uri="{9D8B030D-6E8A-4147-A177-3AD203B41FA5}">
                      <a16:colId xmlns:a16="http://schemas.microsoft.com/office/drawing/2014/main" val="3128874464"/>
                    </a:ext>
                  </a:extLst>
                </a:gridCol>
              </a:tblGrid>
              <a:tr h="370840">
                <a:tc>
                  <a:txBody>
                    <a:bodyPr/>
                    <a:lstStyle/>
                    <a:p>
                      <a:r>
                        <a:rPr lang="en-IN" dirty="0"/>
                        <a:t>Brands</a:t>
                      </a:r>
                    </a:p>
                  </a:txBody>
                  <a:tcPr/>
                </a:tc>
                <a:tc>
                  <a:txBody>
                    <a:bodyPr/>
                    <a:lstStyle/>
                    <a:p>
                      <a:r>
                        <a:rPr lang="en-IN" dirty="0"/>
                        <a:t>Quantity</a:t>
                      </a:r>
                    </a:p>
                  </a:txBody>
                  <a:tcPr/>
                </a:tc>
                <a:tc>
                  <a:txBody>
                    <a:bodyPr/>
                    <a:lstStyle/>
                    <a:p>
                      <a:r>
                        <a:rPr lang="en-IN" dirty="0"/>
                        <a:t>MRP</a:t>
                      </a:r>
                    </a:p>
                  </a:txBody>
                  <a:tcPr/>
                </a:tc>
                <a:extLst>
                  <a:ext uri="{0D108BD9-81ED-4DB2-BD59-A6C34878D82A}">
                    <a16:rowId xmlns:a16="http://schemas.microsoft.com/office/drawing/2014/main" val="1914719077"/>
                  </a:ext>
                </a:extLst>
              </a:tr>
              <a:tr h="370840">
                <a:tc>
                  <a:txBody>
                    <a:bodyPr/>
                    <a:lstStyle/>
                    <a:p>
                      <a:r>
                        <a:rPr lang="en-IN" dirty="0"/>
                        <a:t>Bepsi</a:t>
                      </a:r>
                    </a:p>
                  </a:txBody>
                  <a:tcPr/>
                </a:tc>
                <a:tc>
                  <a:txBody>
                    <a:bodyPr/>
                    <a:lstStyle/>
                    <a:p>
                      <a:r>
                        <a:rPr lang="en-IN" dirty="0"/>
                        <a:t>250 ml</a:t>
                      </a:r>
                    </a:p>
                  </a:txBody>
                  <a:tcPr/>
                </a:tc>
                <a:tc>
                  <a:txBody>
                    <a:bodyPr/>
                    <a:lstStyle/>
                    <a:p>
                      <a:r>
                        <a:rPr lang="en-IN" dirty="0"/>
                        <a:t>Rs </a:t>
                      </a:r>
                      <a:r>
                        <a:rPr lang="en-IN" dirty="0">
                          <a:solidFill>
                            <a:srgbClr val="FFFF00"/>
                          </a:solidFill>
                        </a:rPr>
                        <a:t>35</a:t>
                      </a:r>
                    </a:p>
                  </a:txBody>
                  <a:tcPr/>
                </a:tc>
                <a:extLst>
                  <a:ext uri="{0D108BD9-81ED-4DB2-BD59-A6C34878D82A}">
                    <a16:rowId xmlns:a16="http://schemas.microsoft.com/office/drawing/2014/main" val="1480346713"/>
                  </a:ext>
                </a:extLst>
              </a:tr>
              <a:tr h="370840">
                <a:tc>
                  <a:txBody>
                    <a:bodyPr/>
                    <a:lstStyle/>
                    <a:p>
                      <a:r>
                        <a:rPr lang="en-IN" dirty="0"/>
                        <a:t>ColaCoka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250 ml</a:t>
                      </a:r>
                    </a:p>
                  </a:txBody>
                  <a:tcPr/>
                </a:tc>
                <a:tc>
                  <a:txBody>
                    <a:bodyPr/>
                    <a:lstStyle/>
                    <a:p>
                      <a:r>
                        <a:rPr lang="en-IN" dirty="0"/>
                        <a:t>Rs </a:t>
                      </a:r>
                      <a:r>
                        <a:rPr lang="en-IN" dirty="0">
                          <a:solidFill>
                            <a:srgbClr val="FFFF00"/>
                          </a:solidFill>
                        </a:rPr>
                        <a:t>40</a:t>
                      </a:r>
                    </a:p>
                  </a:txBody>
                  <a:tcPr/>
                </a:tc>
                <a:extLst>
                  <a:ext uri="{0D108BD9-81ED-4DB2-BD59-A6C34878D82A}">
                    <a16:rowId xmlns:a16="http://schemas.microsoft.com/office/drawing/2014/main" val="1548366565"/>
                  </a:ext>
                </a:extLst>
              </a:tr>
              <a:tr h="370840">
                <a:tc>
                  <a:txBody>
                    <a:bodyPr/>
                    <a:lstStyle/>
                    <a:p>
                      <a:r>
                        <a:rPr lang="en-IN" dirty="0"/>
                        <a:t>Sky9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250 ml</a:t>
                      </a:r>
                    </a:p>
                  </a:txBody>
                  <a:tcPr/>
                </a:tc>
                <a:tc>
                  <a:txBody>
                    <a:bodyPr/>
                    <a:lstStyle/>
                    <a:p>
                      <a:r>
                        <a:rPr lang="en-IN" dirty="0"/>
                        <a:t>Rs </a:t>
                      </a:r>
                      <a:r>
                        <a:rPr lang="en-IN" dirty="0">
                          <a:solidFill>
                            <a:srgbClr val="FFFF00"/>
                          </a:solidFill>
                        </a:rPr>
                        <a:t>50</a:t>
                      </a:r>
                    </a:p>
                  </a:txBody>
                  <a:tcPr/>
                </a:tc>
                <a:extLst>
                  <a:ext uri="{0D108BD9-81ED-4DB2-BD59-A6C34878D82A}">
                    <a16:rowId xmlns:a16="http://schemas.microsoft.com/office/drawing/2014/main" val="3412811964"/>
                  </a:ext>
                </a:extLst>
              </a:tr>
              <a:tr h="370840">
                <a:tc>
                  <a:txBody>
                    <a:bodyPr/>
                    <a:lstStyle/>
                    <a:p>
                      <a:r>
                        <a:rPr lang="en-IN" dirty="0"/>
                        <a:t>Gangster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350 ml</a:t>
                      </a:r>
                    </a:p>
                  </a:txBody>
                  <a:tcPr/>
                </a:tc>
                <a:tc>
                  <a:txBody>
                    <a:bodyPr/>
                    <a:lstStyle/>
                    <a:p>
                      <a:r>
                        <a:rPr lang="en-IN" dirty="0"/>
                        <a:t>Rs </a:t>
                      </a:r>
                      <a:r>
                        <a:rPr lang="en-IN" dirty="0">
                          <a:solidFill>
                            <a:srgbClr val="FFFF00"/>
                          </a:solidFill>
                        </a:rPr>
                        <a:t>125</a:t>
                      </a:r>
                    </a:p>
                  </a:txBody>
                  <a:tcPr/>
                </a:tc>
                <a:extLst>
                  <a:ext uri="{0D108BD9-81ED-4DB2-BD59-A6C34878D82A}">
                    <a16:rowId xmlns:a16="http://schemas.microsoft.com/office/drawing/2014/main" val="22988601"/>
                  </a:ext>
                </a:extLst>
              </a:tr>
              <a:tr h="370840">
                <a:tc>
                  <a:txBody>
                    <a:bodyPr/>
                    <a:lstStyle/>
                    <a:p>
                      <a:r>
                        <a:rPr lang="en-IN" dirty="0"/>
                        <a:t>BlueBull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250 ml</a:t>
                      </a:r>
                    </a:p>
                  </a:txBody>
                  <a:tcPr/>
                </a:tc>
                <a:tc>
                  <a:txBody>
                    <a:bodyPr/>
                    <a:lstStyle/>
                    <a:p>
                      <a:r>
                        <a:rPr lang="en-IN" dirty="0"/>
                        <a:t>Rs </a:t>
                      </a:r>
                      <a:r>
                        <a:rPr lang="en-IN" dirty="0">
                          <a:solidFill>
                            <a:srgbClr val="FFFF00"/>
                          </a:solidFill>
                        </a:rPr>
                        <a:t>125</a:t>
                      </a:r>
                    </a:p>
                  </a:txBody>
                  <a:tcPr/>
                </a:tc>
                <a:extLst>
                  <a:ext uri="{0D108BD9-81ED-4DB2-BD59-A6C34878D82A}">
                    <a16:rowId xmlns:a16="http://schemas.microsoft.com/office/drawing/2014/main" val="3288140732"/>
                  </a:ext>
                </a:extLst>
              </a:tr>
            </a:tbl>
          </a:graphicData>
        </a:graphic>
      </p:graphicFrame>
      <p:cxnSp>
        <p:nvCxnSpPr>
          <p:cNvPr id="8" name="Connector: Elbow 7">
            <a:extLst>
              <a:ext uri="{FF2B5EF4-FFF2-40B4-BE49-F238E27FC236}">
                <a16:creationId xmlns:a16="http://schemas.microsoft.com/office/drawing/2014/main" id="{9AEF8C8C-1B68-169B-ED8C-886CF44ADB9C}"/>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6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up)">
                                      <p:cBhvr>
                                        <p:cTn id="15" dur="500"/>
                                        <p:tgtEl>
                                          <p:spTgt spid="4">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up)">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up)">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up)">
                                      <p:cBhvr>
                                        <p:cTn id="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immediate improvements can we bring to the product?</a:t>
            </a:r>
          </a:p>
        </p:txBody>
      </p:sp>
      <p:sp>
        <p:nvSpPr>
          <p:cNvPr id="4" name="TextBox 3">
            <a:extLst>
              <a:ext uri="{FF2B5EF4-FFF2-40B4-BE49-F238E27FC236}">
                <a16:creationId xmlns:a16="http://schemas.microsoft.com/office/drawing/2014/main" id="{14E46859-EB08-BC81-7807-19BAC67CE20D}"/>
              </a:ext>
            </a:extLst>
          </p:cNvPr>
          <p:cNvSpPr txBox="1"/>
          <p:nvPr/>
        </p:nvSpPr>
        <p:spPr>
          <a:xfrm>
            <a:off x="2694940" y="1991360"/>
            <a:ext cx="7007860" cy="553998"/>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More number of Cans can hold in the self of the refrigerator reducing the storage cost and saves the overall transportation cost </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324243"/>
            <a:ext cx="54025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More slim packaging and add natural ingredients.</a:t>
            </a:r>
          </a:p>
        </p:txBody>
      </p:sp>
      <p:pic>
        <p:nvPicPr>
          <p:cNvPr id="8" name="Picture 7">
            <a:extLst>
              <a:ext uri="{FF2B5EF4-FFF2-40B4-BE49-F238E27FC236}">
                <a16:creationId xmlns:a16="http://schemas.microsoft.com/office/drawing/2014/main" id="{C6B102DF-0EFE-6C22-07A9-B53AE74718D2}"/>
              </a:ext>
            </a:extLst>
          </p:cNvPr>
          <p:cNvPicPr>
            <a:picLocks noChangeAspect="1"/>
          </p:cNvPicPr>
          <p:nvPr/>
        </p:nvPicPr>
        <p:blipFill>
          <a:blip r:embed="rId3"/>
          <a:stretch>
            <a:fillRect/>
          </a:stretch>
        </p:blipFill>
        <p:spPr>
          <a:xfrm>
            <a:off x="9578657" y="1117600"/>
            <a:ext cx="2298383" cy="5718123"/>
          </a:xfrm>
          <a:prstGeom prst="rect">
            <a:avLst/>
          </a:prstGeom>
        </p:spPr>
      </p:pic>
      <p:pic>
        <p:nvPicPr>
          <p:cNvPr id="10" name="Picture 9">
            <a:extLst>
              <a:ext uri="{FF2B5EF4-FFF2-40B4-BE49-F238E27FC236}">
                <a16:creationId xmlns:a16="http://schemas.microsoft.com/office/drawing/2014/main" id="{4B385BDB-9C4A-A098-B5B4-34979619E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410" y="3303758"/>
            <a:ext cx="1408964" cy="3247938"/>
          </a:xfrm>
          <a:prstGeom prst="rect">
            <a:avLst/>
          </a:prstGeom>
        </p:spPr>
      </p:pic>
      <p:pic>
        <p:nvPicPr>
          <p:cNvPr id="11" name="Picture 10">
            <a:extLst>
              <a:ext uri="{FF2B5EF4-FFF2-40B4-BE49-F238E27FC236}">
                <a16:creationId xmlns:a16="http://schemas.microsoft.com/office/drawing/2014/main" id="{2658E1C1-AA10-DC2C-7A1F-D97CFAEBB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544" y="2934737"/>
            <a:ext cx="1194696" cy="3616959"/>
          </a:xfrm>
          <a:prstGeom prst="rect">
            <a:avLst/>
          </a:prstGeom>
        </p:spPr>
      </p:pic>
      <p:cxnSp>
        <p:nvCxnSpPr>
          <p:cNvPr id="12" name="Connector: Elbow 11">
            <a:extLst>
              <a:ext uri="{FF2B5EF4-FFF2-40B4-BE49-F238E27FC236}">
                <a16:creationId xmlns:a16="http://schemas.microsoft.com/office/drawing/2014/main" id="{1635B8EE-9D4D-49A9-BEED-FEAB8AEF9FEF}"/>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97211AD-B1B0-F767-E395-C9721926C6BB}"/>
                  </a:ext>
                </a:extLst>
              </p14:cNvPr>
              <p14:cNvContentPartPr/>
              <p14:nvPr/>
            </p14:nvContentPartPr>
            <p14:xfrm>
              <a:off x="10200280" y="3287840"/>
              <a:ext cx="743400" cy="177840"/>
            </p14:xfrm>
          </p:contentPart>
        </mc:Choice>
        <mc:Fallback xmlns="">
          <p:pic>
            <p:nvPicPr>
              <p:cNvPr id="13" name="Ink 12">
                <a:extLst>
                  <a:ext uri="{FF2B5EF4-FFF2-40B4-BE49-F238E27FC236}">
                    <a16:creationId xmlns:a16="http://schemas.microsoft.com/office/drawing/2014/main" id="{997211AD-B1B0-F767-E395-C9721926C6BB}"/>
                  </a:ext>
                </a:extLst>
              </p:cNvPr>
              <p:cNvPicPr/>
              <p:nvPr/>
            </p:nvPicPr>
            <p:blipFill>
              <a:blip r:embed="rId6"/>
              <a:stretch>
                <a:fillRect/>
              </a:stretch>
            </p:blipFill>
            <p:spPr>
              <a:xfrm>
                <a:off x="10191640" y="3279200"/>
                <a:ext cx="761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F338DCE5-AE2B-910B-220E-3D276AD4DC5D}"/>
                  </a:ext>
                </a:extLst>
              </p14:cNvPr>
              <p14:cNvContentPartPr/>
              <p14:nvPr/>
            </p14:nvContentPartPr>
            <p14:xfrm>
              <a:off x="10230880" y="2660360"/>
              <a:ext cx="1095480" cy="74880"/>
            </p14:xfrm>
          </p:contentPart>
        </mc:Choice>
        <mc:Fallback xmlns="">
          <p:pic>
            <p:nvPicPr>
              <p:cNvPr id="14" name="Ink 13">
                <a:extLst>
                  <a:ext uri="{FF2B5EF4-FFF2-40B4-BE49-F238E27FC236}">
                    <a16:creationId xmlns:a16="http://schemas.microsoft.com/office/drawing/2014/main" id="{F338DCE5-AE2B-910B-220E-3D276AD4DC5D}"/>
                  </a:ext>
                </a:extLst>
              </p:cNvPr>
              <p:cNvPicPr/>
              <p:nvPr/>
            </p:nvPicPr>
            <p:blipFill>
              <a:blip r:embed="rId8"/>
              <a:stretch>
                <a:fillRect/>
              </a:stretch>
            </p:blipFill>
            <p:spPr>
              <a:xfrm>
                <a:off x="10222240" y="2651720"/>
                <a:ext cx="1113120" cy="92520"/>
              </a:xfrm>
              <a:prstGeom prst="rect">
                <a:avLst/>
              </a:prstGeom>
            </p:spPr>
          </p:pic>
        </mc:Fallback>
      </mc:AlternateContent>
    </p:spTree>
    <p:extLst>
      <p:ext uri="{BB962C8B-B14F-4D97-AF65-F5344CB8AC3E}">
        <p14:creationId xmlns:p14="http://schemas.microsoft.com/office/powerpoint/2010/main" val="38610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56" presetClass="path" presetSubtype="0" accel="50000" decel="50000" fill="hold" nodeType="withEffect">
                                  <p:stCondLst>
                                    <p:cond delay="0"/>
                                  </p:stCondLst>
                                  <p:childTnLst>
                                    <p:animMotion origin="layout" path="M 2.08333E-7 3.33333E-6 L 0.17057 -0.00579 " pathEditMode="relative" rAng="0" ptsTypes="AA">
                                      <p:cBhvr>
                                        <p:cTn id="25" dur="2000" fill="hold"/>
                                        <p:tgtEl>
                                          <p:spTgt spid="11"/>
                                        </p:tgtEl>
                                        <p:attrNameLst>
                                          <p:attrName>ppt_x</p:attrName>
                                          <p:attrName>ppt_y</p:attrName>
                                        </p:attrNameLst>
                                      </p:cBhvr>
                                      <p:rCtr x="8529" y="-301"/>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22" presetClass="entr" presetSubtype="8"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2" y="835728"/>
            <a:ext cx="5837908" cy="5502942"/>
            <a:chOff x="3915692" y="1059248"/>
            <a:chExt cx="5837908"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5220000" cy="707886"/>
              <a:chOff x="3956809" y="1152980"/>
              <a:chExt cx="4853159"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3956809" y="1264033"/>
                <a:ext cx="4853159"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03</a:t>
                </a:r>
                <a:endParaRPr lang="en-IN" sz="2400" b="1" dirty="0">
                  <a:solidFill>
                    <a:srgbClr val="4C2363"/>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rgbClr val="4C2363"/>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rgbClr val="4C2363"/>
                    </a:solidFill>
                    <a:latin typeface="Bell MT" panose="02020503060305020303" pitchFamily="18" charset="0"/>
                  </a:rPr>
                  <a:t>Metrics</a:t>
                </a:r>
                <a:endParaRPr lang="en-IN" sz="3200" b="1" dirty="0">
                  <a:solidFill>
                    <a:srgbClr val="4C2363"/>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84775"/>
              </a:xfrm>
              <a:prstGeom prst="rect">
                <a:avLst/>
              </a:prstGeom>
              <a:noFill/>
            </p:spPr>
            <p:txBody>
              <a:bodyPr wrap="square" rtlCol="0">
                <a:spAutoFit/>
              </a:bodyPr>
              <a:lstStyle/>
              <a:p>
                <a:r>
                  <a:rPr lang="en-IN" sz="3200" b="1" dirty="0">
                    <a:solidFill>
                      <a:schemeClr val="bg2">
                        <a:lumMod val="90000"/>
                      </a:schemeClr>
                    </a:solidFill>
                    <a:latin typeface="Bell MT" panose="02020503060305020303" pitchFamily="18" charset="0"/>
                  </a:rPr>
                  <a:t>Forecasting</a:t>
                </a: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5837908" cy="707886"/>
              <a:chOff x="3956809" y="1152980"/>
              <a:chExt cx="5427643"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964516"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243335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Who should be our target audience, and why?</a:t>
            </a:r>
          </a:p>
        </p:txBody>
      </p:sp>
      <p:sp>
        <p:nvSpPr>
          <p:cNvPr id="4" name="TextBox 3">
            <a:extLst>
              <a:ext uri="{FF2B5EF4-FFF2-40B4-BE49-F238E27FC236}">
                <a16:creationId xmlns:a16="http://schemas.microsoft.com/office/drawing/2014/main" id="{14E46859-EB08-BC81-7807-19BAC67CE20D}"/>
              </a:ext>
            </a:extLst>
          </p:cNvPr>
          <p:cNvSpPr txBox="1"/>
          <p:nvPr/>
        </p:nvSpPr>
        <p:spPr>
          <a:xfrm>
            <a:off x="2701290" y="1724882"/>
            <a:ext cx="8968740" cy="1938992"/>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While all brands are targeting the sports enthusiast it is a great opportunity for us to target the students and working professionals who consume energy drink to stay awake.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If we position our brand as sport energy drink we can capture mostly the male population but students and working professionals can be both male and female. Thus we will get the advantage to both the genders.</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We must not ignore the population between 15- 18 as after few years when these people will grow up and start earning, can be our great potential client.</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314083"/>
            <a:ext cx="68757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solidFill>
                  <a:srgbClr val="FFFF00"/>
                </a:solidFill>
              </a:rPr>
              <a:t>Youth </a:t>
            </a:r>
            <a:r>
              <a:rPr lang="en-IN" dirty="0"/>
              <a:t>between the </a:t>
            </a:r>
            <a:r>
              <a:rPr lang="en-IN" dirty="0">
                <a:solidFill>
                  <a:srgbClr val="FFFF00"/>
                </a:solidFill>
              </a:rPr>
              <a:t>age 15 – 30 </a:t>
            </a:r>
            <a:r>
              <a:rPr lang="en-IN" dirty="0"/>
              <a:t>who are </a:t>
            </a:r>
            <a:r>
              <a:rPr lang="en-IN" dirty="0">
                <a:solidFill>
                  <a:srgbClr val="FFFF00"/>
                </a:solidFill>
              </a:rPr>
              <a:t>students </a:t>
            </a:r>
            <a:r>
              <a:rPr lang="en-IN" dirty="0"/>
              <a:t>and </a:t>
            </a:r>
            <a:r>
              <a:rPr lang="en-IN" dirty="0">
                <a:solidFill>
                  <a:srgbClr val="FFFF00"/>
                </a:solidFill>
              </a:rPr>
              <a:t>working professionals </a:t>
            </a:r>
          </a:p>
        </p:txBody>
      </p:sp>
      <p:pic>
        <p:nvPicPr>
          <p:cNvPr id="15" name="Picture 14">
            <a:extLst>
              <a:ext uri="{FF2B5EF4-FFF2-40B4-BE49-F238E27FC236}">
                <a16:creationId xmlns:a16="http://schemas.microsoft.com/office/drawing/2014/main" id="{863B9523-2834-71BA-C70B-B45E4DEBF820}"/>
              </a:ext>
            </a:extLst>
          </p:cNvPr>
          <p:cNvPicPr>
            <a:picLocks noChangeAspect="1"/>
          </p:cNvPicPr>
          <p:nvPr/>
        </p:nvPicPr>
        <p:blipFill rotWithShape="1">
          <a:blip r:embed="rId3">
            <a:extLst>
              <a:ext uri="{28A0092B-C50C-407E-A947-70E740481C1C}">
                <a14:useLocalDpi xmlns:a14="http://schemas.microsoft.com/office/drawing/2010/main" val="0"/>
              </a:ext>
            </a:extLst>
          </a:blip>
          <a:srcRect l="6155" t="6943" r="3426" b="6679"/>
          <a:stretch/>
        </p:blipFill>
        <p:spPr>
          <a:xfrm>
            <a:off x="7768510" y="3736260"/>
            <a:ext cx="3901520" cy="1708233"/>
          </a:xfrm>
          <a:prstGeom prst="roundRect">
            <a:avLst>
              <a:gd name="adj" fmla="val 9964"/>
            </a:avLst>
          </a:prstGeom>
        </p:spPr>
      </p:pic>
      <p:pic>
        <p:nvPicPr>
          <p:cNvPr id="21" name="Picture 20">
            <a:extLst>
              <a:ext uri="{FF2B5EF4-FFF2-40B4-BE49-F238E27FC236}">
                <a16:creationId xmlns:a16="http://schemas.microsoft.com/office/drawing/2014/main" id="{33119253-3009-EF2F-9987-03006ECFC575}"/>
              </a:ext>
            </a:extLst>
          </p:cNvPr>
          <p:cNvPicPr>
            <a:picLocks noChangeAspect="1"/>
          </p:cNvPicPr>
          <p:nvPr/>
        </p:nvPicPr>
        <p:blipFill rotWithShape="1">
          <a:blip r:embed="rId4">
            <a:extLst>
              <a:ext uri="{28A0092B-C50C-407E-A947-70E740481C1C}">
                <a14:useLocalDpi xmlns:a14="http://schemas.microsoft.com/office/drawing/2010/main" val="0"/>
              </a:ext>
            </a:extLst>
          </a:blip>
          <a:srcRect l="4190" t="5142" r="3384" b="8944"/>
          <a:stretch/>
        </p:blipFill>
        <p:spPr>
          <a:xfrm>
            <a:off x="3615924" y="3736260"/>
            <a:ext cx="4013200" cy="1708233"/>
          </a:xfrm>
          <a:prstGeom prst="roundRect">
            <a:avLst>
              <a:gd name="adj" fmla="val 9964"/>
            </a:avLst>
          </a:prstGeom>
        </p:spPr>
      </p:pic>
      <p:grpSp>
        <p:nvGrpSpPr>
          <p:cNvPr id="24" name="Group 23">
            <a:extLst>
              <a:ext uri="{FF2B5EF4-FFF2-40B4-BE49-F238E27FC236}">
                <a16:creationId xmlns:a16="http://schemas.microsoft.com/office/drawing/2014/main" id="{371595D3-2DEB-12F2-D2C3-2771208382CF}"/>
              </a:ext>
            </a:extLst>
          </p:cNvPr>
          <p:cNvGrpSpPr/>
          <p:nvPr/>
        </p:nvGrpSpPr>
        <p:grpSpPr>
          <a:xfrm>
            <a:off x="4683759" y="5516878"/>
            <a:ext cx="6315833" cy="284482"/>
            <a:chOff x="6695440" y="5638798"/>
            <a:chExt cx="4291919" cy="355602"/>
          </a:xfrm>
        </p:grpSpPr>
        <p:sp>
          <p:nvSpPr>
            <p:cNvPr id="22" name="Rectangle 21">
              <a:extLst>
                <a:ext uri="{FF2B5EF4-FFF2-40B4-BE49-F238E27FC236}">
                  <a16:creationId xmlns:a16="http://schemas.microsoft.com/office/drawing/2014/main" id="{F0B4A763-5B8A-80B1-DF8C-8DBA312123E3}"/>
                </a:ext>
              </a:extLst>
            </p:cNvPr>
            <p:cNvSpPr/>
            <p:nvPr/>
          </p:nvSpPr>
          <p:spPr>
            <a:xfrm>
              <a:off x="8696960" y="5638798"/>
              <a:ext cx="2290399" cy="355601"/>
            </a:xfrm>
            <a:prstGeom prst="rect">
              <a:avLst/>
            </a:prstGeom>
            <a:solidFill>
              <a:srgbClr val="1216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Sports / exercise</a:t>
              </a:r>
            </a:p>
          </p:txBody>
        </p:sp>
        <p:sp>
          <p:nvSpPr>
            <p:cNvPr id="23" name="Rectangle 22">
              <a:extLst>
                <a:ext uri="{FF2B5EF4-FFF2-40B4-BE49-F238E27FC236}">
                  <a16:creationId xmlns:a16="http://schemas.microsoft.com/office/drawing/2014/main" id="{80B36102-6D4C-1A2B-B7F3-FEC6AEF67A8E}"/>
                </a:ext>
              </a:extLst>
            </p:cNvPr>
            <p:cNvSpPr/>
            <p:nvPr/>
          </p:nvSpPr>
          <p:spPr>
            <a:xfrm>
              <a:off x="6695440" y="5638799"/>
              <a:ext cx="2001520" cy="35560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Study / work</a:t>
              </a:r>
            </a:p>
          </p:txBody>
        </p:sp>
      </p:grpSp>
      <p:pic>
        <p:nvPicPr>
          <p:cNvPr id="26" name="Picture 25">
            <a:extLst>
              <a:ext uri="{FF2B5EF4-FFF2-40B4-BE49-F238E27FC236}">
                <a16:creationId xmlns:a16="http://schemas.microsoft.com/office/drawing/2014/main" id="{FD399F1E-E450-427E-2FA4-2E00745F2460}"/>
              </a:ext>
            </a:extLst>
          </p:cNvPr>
          <p:cNvPicPr>
            <a:picLocks noChangeAspect="1"/>
          </p:cNvPicPr>
          <p:nvPr/>
        </p:nvPicPr>
        <p:blipFill>
          <a:blip r:embed="rId5"/>
          <a:stretch>
            <a:fillRect/>
          </a:stretch>
        </p:blipFill>
        <p:spPr>
          <a:xfrm>
            <a:off x="8551048" y="5801359"/>
            <a:ext cx="1526619" cy="859583"/>
          </a:xfrm>
          <a:prstGeom prst="rect">
            <a:avLst/>
          </a:prstGeom>
        </p:spPr>
      </p:pic>
      <p:pic>
        <p:nvPicPr>
          <p:cNvPr id="27" name="Picture 26">
            <a:extLst>
              <a:ext uri="{FF2B5EF4-FFF2-40B4-BE49-F238E27FC236}">
                <a16:creationId xmlns:a16="http://schemas.microsoft.com/office/drawing/2014/main" id="{E1BB27C3-2FC8-5453-FA36-6DAC0D4AF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441" y="6000911"/>
            <a:ext cx="281475" cy="648855"/>
          </a:xfrm>
          <a:prstGeom prst="rect">
            <a:avLst/>
          </a:prstGeom>
        </p:spPr>
      </p:pic>
      <p:cxnSp>
        <p:nvCxnSpPr>
          <p:cNvPr id="28" name="Connector: Elbow 27">
            <a:extLst>
              <a:ext uri="{FF2B5EF4-FFF2-40B4-BE49-F238E27FC236}">
                <a16:creationId xmlns:a16="http://schemas.microsoft.com/office/drawing/2014/main" id="{DDCB42FB-5D15-5FA2-AC6C-86C71190DDE7}"/>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11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righ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000"/>
                                        <p:tgtEl>
                                          <p:spTgt spid="26"/>
                                        </p:tgtEl>
                                      </p:cBhvr>
                                    </p:animEffect>
                                    <p:anim calcmode="lin" valueType="num">
                                      <p:cBhvr>
                                        <p:cTn id="24" dur="2000" fill="hold"/>
                                        <p:tgtEl>
                                          <p:spTgt spid="26"/>
                                        </p:tgtEl>
                                        <p:attrNameLst>
                                          <p:attrName>ppt_w</p:attrName>
                                        </p:attrNameLst>
                                      </p:cBhvr>
                                      <p:tavLst>
                                        <p:tav tm="0" fmla="#ppt_w*sin(2.5*pi*$)">
                                          <p:val>
                                            <p:fltVal val="0"/>
                                          </p:val>
                                        </p:tav>
                                        <p:tav tm="100000">
                                          <p:val>
                                            <p:fltVal val="1"/>
                                          </p:val>
                                        </p:tav>
                                      </p:tavLst>
                                    </p:anim>
                                    <p:anim calcmode="lin" valueType="num">
                                      <p:cBhvr>
                                        <p:cTn id="25" dur="2000" fill="hold"/>
                                        <p:tgtEl>
                                          <p:spTgt spid="26"/>
                                        </p:tgtEl>
                                        <p:attrNameLst>
                                          <p:attrName>ppt_h</p:attrName>
                                        </p:attrNameLst>
                                      </p:cBhvr>
                                      <p:tavLst>
                                        <p:tav tm="0">
                                          <p:val>
                                            <p:strVal val="#ppt_h"/>
                                          </p:val>
                                        </p:tav>
                                        <p:tav tm="100000">
                                          <p:val>
                                            <p:strVal val="#ppt_h"/>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4">
                                            <p:bg/>
                                          </p:spTgt>
                                        </p:tgtEl>
                                        <p:attrNameLst>
                                          <p:attrName>style.visibility</p:attrName>
                                        </p:attrNameLst>
                                      </p:cBhvr>
                                      <p:to>
                                        <p:strVal val="visible"/>
                                      </p:to>
                                    </p:set>
                                    <p:animEffect transition="in" filter="wipe(up)">
                                      <p:cBhvr>
                                        <p:cTn id="28" dur="500"/>
                                        <p:tgtEl>
                                          <p:spTgt spid="4">
                                            <p:bg/>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up)">
                                      <p:cBhvr>
                                        <p:cTn id="31" dur="500"/>
                                        <p:tgtEl>
                                          <p:spTgt spid="4">
                                            <p:txEl>
                                              <p:pRg st="0" end="0"/>
                                            </p:txEl>
                                          </p:spTgt>
                                        </p:tgtEl>
                                      </p:cBhvr>
                                    </p:animEffect>
                                  </p:childTnLst>
                                </p:cTn>
                              </p:par>
                            </p:childTnLst>
                          </p:cTn>
                        </p:par>
                        <p:par>
                          <p:cTn id="32" fill="hold">
                            <p:stCondLst>
                              <p:cond delay="2000"/>
                            </p:stCondLst>
                            <p:childTnLst>
                              <p:par>
                                <p:cTn id="33" presetID="5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Scale>
                                      <p:cBhvr>
                                        <p:cTn id="35" dur="1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500" decel="50000" fill="hold">
                                          <p:stCondLst>
                                            <p:cond delay="0"/>
                                          </p:stCondLst>
                                        </p:cTn>
                                        <p:tgtEl>
                                          <p:spTgt spid="27"/>
                                        </p:tgtEl>
                                        <p:attrNameLst>
                                          <p:attrName>ppt_x</p:attrName>
                                          <p:attrName>ppt_y</p:attrName>
                                        </p:attrNameLst>
                                      </p:cBhvr>
                                    </p:animMotion>
                                    <p:animEffect transition="in" filter="fade">
                                      <p:cBhvr>
                                        <p:cTn id="37" dur="1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up)">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wipe(up)">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22" presetClass="entr" presetSubtype="8"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Who can be a brand ambassador, and why?</a:t>
            </a:r>
          </a:p>
        </p:txBody>
      </p:sp>
      <p:sp>
        <p:nvSpPr>
          <p:cNvPr id="4" name="TextBox 3">
            <a:extLst>
              <a:ext uri="{FF2B5EF4-FFF2-40B4-BE49-F238E27FC236}">
                <a16:creationId xmlns:a16="http://schemas.microsoft.com/office/drawing/2014/main" id="{14E46859-EB08-BC81-7807-19BAC67CE20D}"/>
              </a:ext>
            </a:extLst>
          </p:cNvPr>
          <p:cNvSpPr txBox="1"/>
          <p:nvPr/>
        </p:nvSpPr>
        <p:spPr>
          <a:xfrm>
            <a:off x="2857500" y="2722880"/>
            <a:ext cx="879602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US" dirty="0"/>
              <a:t>Relevance: </a:t>
            </a:r>
            <a:r>
              <a:rPr lang="en-US" b="0" dirty="0"/>
              <a:t>The brand ambassador personality should resonate with the brand's identity. </a:t>
            </a:r>
            <a:endParaRPr lang="en-IN" b="0" dirty="0"/>
          </a:p>
        </p:txBody>
      </p:sp>
      <p:sp>
        <p:nvSpPr>
          <p:cNvPr id="5" name="TextBox 4">
            <a:extLst>
              <a:ext uri="{FF2B5EF4-FFF2-40B4-BE49-F238E27FC236}">
                <a16:creationId xmlns:a16="http://schemas.microsoft.com/office/drawing/2014/main" id="{11036DD8-D809-DB24-AA70-092FDF4DA461}"/>
              </a:ext>
            </a:extLst>
          </p:cNvPr>
          <p:cNvSpPr txBox="1"/>
          <p:nvPr/>
        </p:nvSpPr>
        <p:spPr>
          <a:xfrm>
            <a:off x="2857500" y="3230880"/>
            <a:ext cx="879602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Reach and influence: </a:t>
            </a:r>
            <a:r>
              <a:rPr lang="en-IN" b="0" dirty="0"/>
              <a:t>Should be reachable to our target audience and have a strong presence in the   	targeted marketing channels. </a:t>
            </a:r>
          </a:p>
        </p:txBody>
      </p:sp>
      <p:sp>
        <p:nvSpPr>
          <p:cNvPr id="7" name="TextBox 6">
            <a:extLst>
              <a:ext uri="{FF2B5EF4-FFF2-40B4-BE49-F238E27FC236}">
                <a16:creationId xmlns:a16="http://schemas.microsoft.com/office/drawing/2014/main" id="{6BA4FA14-84EA-B36F-3C7B-5B7415D13F4F}"/>
              </a:ext>
            </a:extLst>
          </p:cNvPr>
          <p:cNvSpPr txBox="1"/>
          <p:nvPr/>
        </p:nvSpPr>
        <p:spPr>
          <a:xfrm>
            <a:off x="2857500" y="3998535"/>
            <a:ext cx="879602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Exclusivity: </a:t>
            </a:r>
            <a:r>
              <a:rPr lang="en-IN" b="0" dirty="0"/>
              <a:t>The brand ambassador must not be associate with other brands in same industry.</a:t>
            </a:r>
            <a:endParaRPr lang="en-IN" dirty="0"/>
          </a:p>
        </p:txBody>
      </p:sp>
      <p:sp>
        <p:nvSpPr>
          <p:cNvPr id="8" name="Parallelogram 7">
            <a:extLst>
              <a:ext uri="{FF2B5EF4-FFF2-40B4-BE49-F238E27FC236}">
                <a16:creationId xmlns:a16="http://schemas.microsoft.com/office/drawing/2014/main" id="{31FD872A-09E9-29F9-D574-B249FD3751A3}"/>
              </a:ext>
            </a:extLst>
          </p:cNvPr>
          <p:cNvSpPr/>
          <p:nvPr/>
        </p:nvSpPr>
        <p:spPr>
          <a:xfrm>
            <a:off x="3721100" y="2143760"/>
            <a:ext cx="3329940" cy="338555"/>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Points to consider:</a:t>
            </a:r>
          </a:p>
        </p:txBody>
      </p:sp>
    </p:spTree>
    <p:extLst>
      <p:ext uri="{BB962C8B-B14F-4D97-AF65-F5344CB8AC3E}">
        <p14:creationId xmlns:p14="http://schemas.microsoft.com/office/powerpoint/2010/main" val="5712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Who can be a brand ambassador, and why?</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334403"/>
            <a:ext cx="54025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Self development and educational content creators.</a:t>
            </a:r>
          </a:p>
        </p:txBody>
      </p:sp>
      <p:sp>
        <p:nvSpPr>
          <p:cNvPr id="9" name="TextBox 8">
            <a:extLst>
              <a:ext uri="{FF2B5EF4-FFF2-40B4-BE49-F238E27FC236}">
                <a16:creationId xmlns:a16="http://schemas.microsoft.com/office/drawing/2014/main" id="{6AEEE50C-6DA8-C9E0-0C33-918D354804C8}"/>
              </a:ext>
            </a:extLst>
          </p:cNvPr>
          <p:cNvSpPr txBox="1"/>
          <p:nvPr/>
        </p:nvSpPr>
        <p:spPr>
          <a:xfrm>
            <a:off x="2694940" y="2011849"/>
            <a:ext cx="8369300" cy="1708160"/>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sz="1500" dirty="0"/>
              <a:t>As they have a strong social media presence and most importantly not associated with any other brands in our industry.</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Endorsing a social media creator is less expensive than a professional athlete or actor.</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And cherry on the cake youtubers like Ranveer Allahbadia and Fittuber are also associated with fitness.</a:t>
            </a:r>
          </a:p>
        </p:txBody>
      </p:sp>
      <p:pic>
        <p:nvPicPr>
          <p:cNvPr id="15" name="Picture 14">
            <a:extLst>
              <a:ext uri="{FF2B5EF4-FFF2-40B4-BE49-F238E27FC236}">
                <a16:creationId xmlns:a16="http://schemas.microsoft.com/office/drawing/2014/main" id="{D3A6B421-C17C-0D27-6FBE-B315E0F6C327}"/>
              </a:ext>
            </a:extLst>
          </p:cNvPr>
          <p:cNvPicPr>
            <a:picLocks noChangeAspect="1"/>
          </p:cNvPicPr>
          <p:nvPr/>
        </p:nvPicPr>
        <p:blipFill>
          <a:blip r:embed="rId3"/>
          <a:stretch>
            <a:fillRect/>
          </a:stretch>
        </p:blipFill>
        <p:spPr>
          <a:xfrm>
            <a:off x="8906782" y="3701122"/>
            <a:ext cx="2614658" cy="2614658"/>
          </a:xfrm>
          <a:prstGeom prst="rect">
            <a:avLst/>
          </a:prstGeom>
        </p:spPr>
      </p:pic>
      <p:cxnSp>
        <p:nvCxnSpPr>
          <p:cNvPr id="18" name="Connector: Elbow 17">
            <a:extLst>
              <a:ext uri="{FF2B5EF4-FFF2-40B4-BE49-F238E27FC236}">
                <a16:creationId xmlns:a16="http://schemas.microsoft.com/office/drawing/2014/main" id="{C805E995-A640-95AC-7BC3-F85EE843FCD0}"/>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1864191-CB12-6915-32DE-155B4A5699A0}"/>
              </a:ext>
            </a:extLst>
          </p:cNvPr>
          <p:cNvPicPr>
            <a:picLocks noChangeAspect="1"/>
          </p:cNvPicPr>
          <p:nvPr/>
        </p:nvPicPr>
        <p:blipFill rotWithShape="1">
          <a:blip r:embed="rId4"/>
          <a:srcRect l="17675" r="16678"/>
          <a:stretch/>
        </p:blipFill>
        <p:spPr>
          <a:xfrm>
            <a:off x="4182516" y="3850639"/>
            <a:ext cx="2427427" cy="2465141"/>
          </a:xfrm>
          <a:prstGeom prst="rect">
            <a:avLst/>
          </a:prstGeom>
        </p:spPr>
      </p:pic>
      <p:pic>
        <p:nvPicPr>
          <p:cNvPr id="20" name="Picture 19">
            <a:extLst>
              <a:ext uri="{FF2B5EF4-FFF2-40B4-BE49-F238E27FC236}">
                <a16:creationId xmlns:a16="http://schemas.microsoft.com/office/drawing/2014/main" id="{15F8C5A3-BB70-FDA4-A705-E577026CBE65}"/>
              </a:ext>
            </a:extLst>
          </p:cNvPr>
          <p:cNvPicPr>
            <a:picLocks noChangeAspect="1"/>
          </p:cNvPicPr>
          <p:nvPr/>
        </p:nvPicPr>
        <p:blipFill>
          <a:blip r:embed="rId5"/>
          <a:stretch>
            <a:fillRect/>
          </a:stretch>
        </p:blipFill>
        <p:spPr>
          <a:xfrm>
            <a:off x="6771324" y="3850640"/>
            <a:ext cx="1974076" cy="2465140"/>
          </a:xfrm>
          <a:prstGeom prst="rect">
            <a:avLst/>
          </a:prstGeom>
        </p:spPr>
      </p:pic>
    </p:spTree>
    <p:extLst>
      <p:ext uri="{BB962C8B-B14F-4D97-AF65-F5344CB8AC3E}">
        <p14:creationId xmlns:p14="http://schemas.microsoft.com/office/powerpoint/2010/main" val="351453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0"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animEffect transition="in" filter="wedge">
                                      <p:cBhvr>
                                        <p:cTn id="9" dur="1500"/>
                                        <p:tgtEl>
                                          <p:spTgt spid="19"/>
                                        </p:tgtEl>
                                      </p:cBhvr>
                                    </p:animEffect>
                                  </p:childTnLst>
                                </p:cTn>
                              </p:par>
                              <p:par>
                                <p:cTn id="10" presetID="20" presetClass="entr" presetSubtype="0"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wedge">
                                      <p:cBhvr>
                                        <p:cTn id="12" dur="1500"/>
                                        <p:tgtEl>
                                          <p:spTgt spid="20"/>
                                        </p:tgtEl>
                                      </p:cBhvr>
                                    </p:animEffect>
                                  </p:childTnLst>
                                </p:cTn>
                              </p:par>
                              <p:par>
                                <p:cTn id="13" presetID="2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wedge">
                                      <p:cBhvr>
                                        <p:cTn id="15" dur="1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animEffect transition="in" filter="wipe(up)">
                                      <p:cBhvr>
                                        <p:cTn id="23" dur="500"/>
                                        <p:tgtEl>
                                          <p:spTgt spid="9">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wipe(up)">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wipe(up)">
                                      <p:cBhvr>
                                        <p:cTn id="33" dur="500"/>
                                        <p:tgtEl>
                                          <p:spTgt spid="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xEl>
                                              <p:pRg st="4" end="4"/>
                                            </p:txEl>
                                          </p:spTgt>
                                        </p:tgtEl>
                                        <p:attrNameLst>
                                          <p:attrName>style.visibility</p:attrName>
                                        </p:attrNameLst>
                                      </p:cBhvr>
                                      <p:to>
                                        <p:strVal val="visible"/>
                                      </p:to>
                                    </p:set>
                                    <p:animEffect transition="in" filter="wipe(up)">
                                      <p:cBhvr>
                                        <p:cTn id="3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Who can be a brand ambassador, and why?</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456323"/>
            <a:ext cx="54025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Rohit Sharma </a:t>
            </a:r>
          </a:p>
        </p:txBody>
      </p:sp>
      <p:sp>
        <p:nvSpPr>
          <p:cNvPr id="9" name="TextBox 8">
            <a:extLst>
              <a:ext uri="{FF2B5EF4-FFF2-40B4-BE49-F238E27FC236}">
                <a16:creationId xmlns:a16="http://schemas.microsoft.com/office/drawing/2014/main" id="{6AEEE50C-6DA8-C9E0-0C33-918D354804C8}"/>
              </a:ext>
            </a:extLst>
          </p:cNvPr>
          <p:cNvSpPr txBox="1"/>
          <p:nvPr/>
        </p:nvSpPr>
        <p:spPr>
          <a:xfrm>
            <a:off x="2694940" y="2011849"/>
            <a:ext cx="836930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Have a very strong fan following in social media and mostly followed by young males. And most importantly not associated with and other brands.</a:t>
            </a:r>
          </a:p>
        </p:txBody>
      </p:sp>
      <p:pic>
        <p:nvPicPr>
          <p:cNvPr id="10" name="Picture 9">
            <a:extLst>
              <a:ext uri="{FF2B5EF4-FFF2-40B4-BE49-F238E27FC236}">
                <a16:creationId xmlns:a16="http://schemas.microsoft.com/office/drawing/2014/main" id="{8760E2BB-5480-9A6C-A58B-F06524747FC1}"/>
              </a:ext>
            </a:extLst>
          </p:cNvPr>
          <p:cNvPicPr>
            <a:picLocks noChangeAspect="1"/>
          </p:cNvPicPr>
          <p:nvPr/>
        </p:nvPicPr>
        <p:blipFill>
          <a:blip r:embed="rId3"/>
          <a:stretch>
            <a:fillRect/>
          </a:stretch>
        </p:blipFill>
        <p:spPr>
          <a:xfrm>
            <a:off x="8097520" y="2813596"/>
            <a:ext cx="3710484" cy="3710484"/>
          </a:xfrm>
          <a:prstGeom prst="rect">
            <a:avLst/>
          </a:prstGeom>
        </p:spPr>
      </p:pic>
      <p:pic>
        <p:nvPicPr>
          <p:cNvPr id="12" name="Picture 11">
            <a:extLst>
              <a:ext uri="{FF2B5EF4-FFF2-40B4-BE49-F238E27FC236}">
                <a16:creationId xmlns:a16="http://schemas.microsoft.com/office/drawing/2014/main" id="{5B0C63F2-9BA2-9DF3-2406-80425F373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812" y="2981633"/>
            <a:ext cx="4375082" cy="1287827"/>
          </a:xfrm>
          <a:prstGeom prst="rect">
            <a:avLst/>
          </a:prstGeom>
        </p:spPr>
      </p:pic>
      <p:pic>
        <p:nvPicPr>
          <p:cNvPr id="14" name="Picture 13">
            <a:extLst>
              <a:ext uri="{FF2B5EF4-FFF2-40B4-BE49-F238E27FC236}">
                <a16:creationId xmlns:a16="http://schemas.microsoft.com/office/drawing/2014/main" id="{266A9BE7-D222-070D-981F-A64D794C4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363" y="4436950"/>
            <a:ext cx="1511531" cy="2087130"/>
          </a:xfrm>
          <a:prstGeom prst="rect">
            <a:avLst/>
          </a:prstGeom>
        </p:spPr>
      </p:pic>
    </p:spTree>
    <p:extLst>
      <p:ext uri="{BB962C8B-B14F-4D97-AF65-F5344CB8AC3E}">
        <p14:creationId xmlns:p14="http://schemas.microsoft.com/office/powerpoint/2010/main" val="195840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410972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Arial Black" panose="020B0A04020102020204" pitchFamily="34" charset="0"/>
              </a:rPr>
              <a:t>Secondary Insights</a:t>
            </a:r>
          </a:p>
        </p:txBody>
      </p:sp>
      <p:sp>
        <p:nvSpPr>
          <p:cNvPr id="3" name="Parallelogram 2">
            <a:extLst>
              <a:ext uri="{FF2B5EF4-FFF2-40B4-BE49-F238E27FC236}">
                <a16:creationId xmlns:a16="http://schemas.microsoft.com/office/drawing/2014/main" id="{88669BAF-CA88-1C59-3886-35F3F44F41DE}"/>
              </a:ext>
            </a:extLst>
          </p:cNvPr>
          <p:cNvSpPr/>
          <p:nvPr/>
        </p:nvSpPr>
        <p:spPr>
          <a:xfrm flipH="1">
            <a:off x="1112520" y="660241"/>
            <a:ext cx="10693400" cy="457359"/>
          </a:xfrm>
          <a:prstGeom prst="parallelogram">
            <a:avLst>
              <a:gd name="adj" fmla="val 53879"/>
            </a:avLst>
          </a:prstGeom>
          <a:solidFill>
            <a:srgbClr val="B5E639">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What kind of marketing campaigns, offers, and discounts we can run?</a:t>
            </a:r>
          </a:p>
        </p:txBody>
      </p:sp>
      <p:sp>
        <p:nvSpPr>
          <p:cNvPr id="4" name="TextBox 3">
            <a:extLst>
              <a:ext uri="{FF2B5EF4-FFF2-40B4-BE49-F238E27FC236}">
                <a16:creationId xmlns:a16="http://schemas.microsoft.com/office/drawing/2014/main" id="{14E46859-EB08-BC81-7807-19BAC67CE20D}"/>
              </a:ext>
            </a:extLst>
          </p:cNvPr>
          <p:cNvSpPr txBox="1"/>
          <p:nvPr/>
        </p:nvSpPr>
        <p:spPr>
          <a:xfrm>
            <a:off x="2694940" y="1991360"/>
            <a:ext cx="868426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Offers and discounts: User generated marketing where a user can get discounts on his next order if 	they share their experience with our brand on social media.</a:t>
            </a:r>
          </a:p>
        </p:txBody>
      </p:sp>
      <p:sp>
        <p:nvSpPr>
          <p:cNvPr id="6" name="TextBox 5">
            <a:extLst>
              <a:ext uri="{FF2B5EF4-FFF2-40B4-BE49-F238E27FC236}">
                <a16:creationId xmlns:a16="http://schemas.microsoft.com/office/drawing/2014/main" id="{B43760C4-8D51-0CEC-40D6-824BD8B30399}"/>
              </a:ext>
            </a:extLst>
          </p:cNvPr>
          <p:cNvSpPr txBox="1"/>
          <p:nvPr/>
        </p:nvSpPr>
        <p:spPr>
          <a:xfrm>
            <a:off x="2694940" y="1334403"/>
            <a:ext cx="54025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n-IN" dirty="0"/>
              <a:t>Marketing campaign: Online ads and podcast title sponsor. </a:t>
            </a:r>
          </a:p>
        </p:txBody>
      </p:sp>
      <p:pic>
        <p:nvPicPr>
          <p:cNvPr id="5" name="Picture 4">
            <a:extLst>
              <a:ext uri="{FF2B5EF4-FFF2-40B4-BE49-F238E27FC236}">
                <a16:creationId xmlns:a16="http://schemas.microsoft.com/office/drawing/2014/main" id="{34F73AA7-775E-BDE6-51A3-A8D120706721}"/>
              </a:ext>
            </a:extLst>
          </p:cNvPr>
          <p:cNvPicPr>
            <a:picLocks noChangeAspect="1"/>
          </p:cNvPicPr>
          <p:nvPr/>
        </p:nvPicPr>
        <p:blipFill>
          <a:blip r:embed="rId3"/>
          <a:stretch>
            <a:fillRect/>
          </a:stretch>
        </p:blipFill>
        <p:spPr>
          <a:xfrm>
            <a:off x="8542881" y="3449895"/>
            <a:ext cx="2836319" cy="2127239"/>
          </a:xfrm>
          <a:prstGeom prst="rect">
            <a:avLst/>
          </a:prstGeom>
        </p:spPr>
      </p:pic>
      <p:pic>
        <p:nvPicPr>
          <p:cNvPr id="7" name="Picture 6">
            <a:extLst>
              <a:ext uri="{FF2B5EF4-FFF2-40B4-BE49-F238E27FC236}">
                <a16:creationId xmlns:a16="http://schemas.microsoft.com/office/drawing/2014/main" id="{E9CF5E34-97EC-A794-F567-855EFAB73556}"/>
              </a:ext>
            </a:extLst>
          </p:cNvPr>
          <p:cNvPicPr>
            <a:picLocks noChangeAspect="1"/>
          </p:cNvPicPr>
          <p:nvPr/>
        </p:nvPicPr>
        <p:blipFill>
          <a:blip r:embed="rId4"/>
          <a:stretch>
            <a:fillRect/>
          </a:stretch>
        </p:blipFill>
        <p:spPr>
          <a:xfrm>
            <a:off x="4848116" y="3449895"/>
            <a:ext cx="3279884" cy="2127239"/>
          </a:xfrm>
          <a:prstGeom prst="rect">
            <a:avLst/>
          </a:prstGeom>
        </p:spPr>
      </p:pic>
      <p:cxnSp>
        <p:nvCxnSpPr>
          <p:cNvPr id="8" name="Connector: Elbow 7">
            <a:extLst>
              <a:ext uri="{FF2B5EF4-FFF2-40B4-BE49-F238E27FC236}">
                <a16:creationId xmlns:a16="http://schemas.microsoft.com/office/drawing/2014/main" id="{66397DD3-B429-7F2D-A520-1A31EDA876E4}"/>
              </a:ext>
            </a:extLst>
          </p:cNvPr>
          <p:cNvCxnSpPr>
            <a:cxnSpLocks/>
          </p:cNvCxnSpPr>
          <p:nvPr/>
        </p:nvCxnSpPr>
        <p:spPr>
          <a:xfrm rot="16200000" flipH="1">
            <a:off x="2272867" y="1137760"/>
            <a:ext cx="367200" cy="324000"/>
          </a:xfrm>
          <a:prstGeom prst="bentConnector2">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A557165-8765-B432-B6C8-00D914EC0114}"/>
              </a:ext>
            </a:extLst>
          </p:cNvPr>
          <p:cNvCxnSpPr>
            <a:cxnSpLocks/>
          </p:cNvCxnSpPr>
          <p:nvPr/>
        </p:nvCxnSpPr>
        <p:spPr>
          <a:xfrm rot="16200000" flipH="1">
            <a:off x="2063741" y="1721273"/>
            <a:ext cx="785453" cy="324000"/>
          </a:xfrm>
          <a:prstGeom prst="bentConnector3">
            <a:avLst>
              <a:gd name="adj1" fmla="val 99154"/>
            </a:avLst>
          </a:prstGeom>
          <a:ln w="19050">
            <a:solidFill>
              <a:srgbClr val="B5E639">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5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320040" y="81121"/>
            <a:ext cx="343916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Conclusion</a:t>
            </a:r>
            <a:endParaRPr lang="en-IN" dirty="0">
              <a:solidFill>
                <a:schemeClr val="tx1"/>
              </a:solidFill>
              <a:latin typeface="Arial Black" panose="020B0A04020102020204" pitchFamily="34" charset="0"/>
            </a:endParaRPr>
          </a:p>
        </p:txBody>
      </p:sp>
      <p:sp>
        <p:nvSpPr>
          <p:cNvPr id="4" name="TextBox 3">
            <a:extLst>
              <a:ext uri="{FF2B5EF4-FFF2-40B4-BE49-F238E27FC236}">
                <a16:creationId xmlns:a16="http://schemas.microsoft.com/office/drawing/2014/main" id="{A006946B-C933-8C73-0F0A-E3800397E7A1}"/>
              </a:ext>
            </a:extLst>
          </p:cNvPr>
          <p:cNvSpPr txBox="1"/>
          <p:nvPr/>
        </p:nvSpPr>
        <p:spPr>
          <a:xfrm>
            <a:off x="1689100" y="904409"/>
            <a:ext cx="1012698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dirty="0"/>
              <a:t>Thinking on behalf of the retailer should be our first priority. We should be aware of the inventory cost associated with the product. </a:t>
            </a:r>
          </a:p>
        </p:txBody>
      </p:sp>
      <p:sp>
        <p:nvSpPr>
          <p:cNvPr id="5" name="TextBox 4">
            <a:extLst>
              <a:ext uri="{FF2B5EF4-FFF2-40B4-BE49-F238E27FC236}">
                <a16:creationId xmlns:a16="http://schemas.microsoft.com/office/drawing/2014/main" id="{95574800-2EAF-9C2B-FBBF-EDA55764AA97}"/>
              </a:ext>
            </a:extLst>
          </p:cNvPr>
          <p:cNvSpPr txBox="1"/>
          <p:nvPr/>
        </p:nvSpPr>
        <p:spPr>
          <a:xfrm>
            <a:off x="1689100" y="1891309"/>
            <a:ext cx="10126980" cy="338554"/>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dirty="0"/>
              <a:t>Our market capitalization in North and East are very low, we should be focusing on those areas more.</a:t>
            </a:r>
          </a:p>
        </p:txBody>
      </p:sp>
      <p:sp>
        <p:nvSpPr>
          <p:cNvPr id="6" name="TextBox 5">
            <a:extLst>
              <a:ext uri="{FF2B5EF4-FFF2-40B4-BE49-F238E27FC236}">
                <a16:creationId xmlns:a16="http://schemas.microsoft.com/office/drawing/2014/main" id="{B170CCB5-7534-B618-8120-91C75FDC5F4D}"/>
              </a:ext>
            </a:extLst>
          </p:cNvPr>
          <p:cNvSpPr txBox="1"/>
          <p:nvPr/>
        </p:nvSpPr>
        <p:spPr>
          <a:xfrm>
            <a:off x="1689100" y="2631988"/>
            <a:ext cx="1012698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dirty="0"/>
              <a:t>We should add more natural and healthy ingredients as health concerns are one of major reason that is preventing our customers to try energy drinks and at any cost health should not be compromised.</a:t>
            </a:r>
          </a:p>
        </p:txBody>
      </p:sp>
      <p:sp>
        <p:nvSpPr>
          <p:cNvPr id="7" name="TextBox 6">
            <a:extLst>
              <a:ext uri="{FF2B5EF4-FFF2-40B4-BE49-F238E27FC236}">
                <a16:creationId xmlns:a16="http://schemas.microsoft.com/office/drawing/2014/main" id="{D8EEBE20-B78B-5281-FDBB-45E09926D929}"/>
              </a:ext>
            </a:extLst>
          </p:cNvPr>
          <p:cNvSpPr txBox="1"/>
          <p:nvPr/>
        </p:nvSpPr>
        <p:spPr>
          <a:xfrm>
            <a:off x="1689100" y="3618888"/>
            <a:ext cx="1012698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dirty="0"/>
              <a:t>While all brands are fighting hard to capture the young male and sports segment, it’s a big opportunity for us to capture both male and female by focusing on the customers who buy for study or work purposes.</a:t>
            </a:r>
          </a:p>
        </p:txBody>
      </p:sp>
      <p:sp>
        <p:nvSpPr>
          <p:cNvPr id="8" name="TextBox 7">
            <a:extLst>
              <a:ext uri="{FF2B5EF4-FFF2-40B4-BE49-F238E27FC236}">
                <a16:creationId xmlns:a16="http://schemas.microsoft.com/office/drawing/2014/main" id="{BD1A5192-EFA8-A2B7-810E-32A12E052A46}"/>
              </a:ext>
            </a:extLst>
          </p:cNvPr>
          <p:cNvSpPr txBox="1"/>
          <p:nvPr/>
        </p:nvSpPr>
        <p:spPr>
          <a:xfrm>
            <a:off x="1689100" y="4605789"/>
            <a:ext cx="10126980" cy="584775"/>
          </a:xfrm>
          <a:prstGeom prst="rect">
            <a:avLst/>
          </a:prstGeom>
          <a:solidFill>
            <a:srgbClr val="4C2363">
              <a:alpha val="37000"/>
            </a:srgbClr>
          </a:solidFill>
        </p:spPr>
        <p:txBody>
          <a:bodyPr wrap="square" rtlCol="0">
            <a:spAutoFit/>
          </a:bodyPr>
          <a:lstStyle>
            <a:defPPr>
              <a:defRPr lang="en-US"/>
            </a:defPPr>
            <a:lvl1pPr>
              <a:defRPr sz="16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defRPr>
            </a:lvl1pPr>
          </a:lstStyle>
          <a:p>
            <a:pPr marL="285750" indent="-285750">
              <a:buFont typeface="Arial" panose="020B0604020202020204" pitchFamily="34" charset="0"/>
              <a:buChar char="•"/>
            </a:pPr>
            <a:r>
              <a:rPr lang="en-IN" dirty="0"/>
              <a:t>We should not be spending a huge amount of money into celebrity endorsements or sponsoring large sports events rather our focus must be on improving the quality, customer experience and give retailer margin.</a:t>
            </a:r>
          </a:p>
        </p:txBody>
      </p:sp>
    </p:spTree>
    <p:extLst>
      <p:ext uri="{BB962C8B-B14F-4D97-AF65-F5344CB8AC3E}">
        <p14:creationId xmlns:p14="http://schemas.microsoft.com/office/powerpoint/2010/main" val="381938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DF207FF8-9FBB-69B0-5591-D507E8755B0E}"/>
              </a:ext>
            </a:extLst>
          </p:cNvPr>
          <p:cNvSpPr/>
          <p:nvPr/>
        </p:nvSpPr>
        <p:spPr>
          <a:xfrm>
            <a:off x="4376420" y="81121"/>
            <a:ext cx="3439160" cy="457359"/>
          </a:xfrm>
          <a:prstGeom prst="parallelogram">
            <a:avLst>
              <a:gd name="adj" fmla="val 47215"/>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Black" panose="020B0A04020102020204" pitchFamily="34" charset="0"/>
              </a:rPr>
              <a:t>Special Thanks</a:t>
            </a:r>
          </a:p>
        </p:txBody>
      </p:sp>
      <p:pic>
        <p:nvPicPr>
          <p:cNvPr id="3" name="Picture 2">
            <a:extLst>
              <a:ext uri="{FF2B5EF4-FFF2-40B4-BE49-F238E27FC236}">
                <a16:creationId xmlns:a16="http://schemas.microsoft.com/office/drawing/2014/main" id="{E1698241-7912-FFC0-6BC3-37238CD54CD6}"/>
              </a:ext>
            </a:extLst>
          </p:cNvPr>
          <p:cNvPicPr>
            <a:picLocks noChangeAspect="1"/>
          </p:cNvPicPr>
          <p:nvPr/>
        </p:nvPicPr>
        <p:blipFill>
          <a:blip r:embed="rId2"/>
          <a:stretch>
            <a:fillRect/>
          </a:stretch>
        </p:blipFill>
        <p:spPr>
          <a:xfrm>
            <a:off x="4703127" y="1279843"/>
            <a:ext cx="2601913" cy="2945483"/>
          </a:xfrm>
          <a:prstGeom prst="rect">
            <a:avLst/>
          </a:prstGeom>
        </p:spPr>
      </p:pic>
      <p:pic>
        <p:nvPicPr>
          <p:cNvPr id="9" name="Picture 8">
            <a:extLst>
              <a:ext uri="{FF2B5EF4-FFF2-40B4-BE49-F238E27FC236}">
                <a16:creationId xmlns:a16="http://schemas.microsoft.com/office/drawing/2014/main" id="{791017E3-7795-E600-6662-EE9C0288F3EB}"/>
              </a:ext>
            </a:extLst>
          </p:cNvPr>
          <p:cNvPicPr>
            <a:picLocks noChangeAspect="1"/>
          </p:cNvPicPr>
          <p:nvPr/>
        </p:nvPicPr>
        <p:blipFill>
          <a:blip r:embed="rId3"/>
          <a:stretch>
            <a:fillRect/>
          </a:stretch>
        </p:blipFill>
        <p:spPr>
          <a:xfrm>
            <a:off x="1423763" y="1279842"/>
            <a:ext cx="2416308" cy="2945483"/>
          </a:xfrm>
          <a:prstGeom prst="rect">
            <a:avLst/>
          </a:prstGeom>
        </p:spPr>
      </p:pic>
      <p:sp>
        <p:nvSpPr>
          <p:cNvPr id="13" name="Oval 12">
            <a:extLst>
              <a:ext uri="{FF2B5EF4-FFF2-40B4-BE49-F238E27FC236}">
                <a16:creationId xmlns:a16="http://schemas.microsoft.com/office/drawing/2014/main" id="{01FA92D8-F5F8-CF8F-B0DF-37D80D30D397}"/>
              </a:ext>
            </a:extLst>
          </p:cNvPr>
          <p:cNvSpPr/>
          <p:nvPr/>
        </p:nvSpPr>
        <p:spPr>
          <a:xfrm>
            <a:off x="8477501" y="1543463"/>
            <a:ext cx="2416308" cy="2418240"/>
          </a:xfrm>
          <a:prstGeom prst="ellipse">
            <a:avLst/>
          </a:prstGeom>
          <a:solidFill>
            <a:srgbClr val="43208B"/>
          </a:solidFill>
          <a:ln w="101600">
            <a:solidFill>
              <a:srgbClr val="FCDD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EC848921-E6EA-5CC5-3D8B-5930138C09FF}"/>
              </a:ext>
            </a:extLst>
          </p:cNvPr>
          <p:cNvPicPr>
            <a:picLocks noChangeAspect="1"/>
          </p:cNvPicPr>
          <p:nvPr/>
        </p:nvPicPr>
        <p:blipFill rotWithShape="1">
          <a:blip r:embed="rId4"/>
          <a:srcRect l="14581" b="15135"/>
          <a:stretch/>
        </p:blipFill>
        <p:spPr>
          <a:xfrm>
            <a:off x="8571602" y="1209130"/>
            <a:ext cx="2675518" cy="2570390"/>
          </a:xfrm>
          <a:prstGeom prst="rect">
            <a:avLst/>
          </a:prstGeom>
        </p:spPr>
      </p:pic>
      <p:sp>
        <p:nvSpPr>
          <p:cNvPr id="14" name="TextBox 13">
            <a:extLst>
              <a:ext uri="{FF2B5EF4-FFF2-40B4-BE49-F238E27FC236}">
                <a16:creationId xmlns:a16="http://schemas.microsoft.com/office/drawing/2014/main" id="{7861B788-D62E-9907-05E7-14B697300D75}"/>
              </a:ext>
            </a:extLst>
          </p:cNvPr>
          <p:cNvSpPr txBox="1"/>
          <p:nvPr/>
        </p:nvSpPr>
        <p:spPr>
          <a:xfrm>
            <a:off x="8571602" y="3332003"/>
            <a:ext cx="2416306" cy="1077218"/>
          </a:xfrm>
          <a:prstGeom prst="rect">
            <a:avLst/>
          </a:prstGeom>
          <a:noFill/>
        </p:spPr>
        <p:txBody>
          <a:bodyPr wrap="square" rtlCol="0">
            <a:spAutoFit/>
          </a:bodyPr>
          <a:lstStyle/>
          <a:p>
            <a:r>
              <a:rPr lang="en-IN" sz="3200" b="1" dirty="0">
                <a:ln w="9525">
                  <a:solidFill>
                    <a:schemeClr val="bg1"/>
                  </a:solidFill>
                  <a:prstDash val="solid"/>
                </a:ln>
                <a:effectLst>
                  <a:outerShdw blurRad="12700" dist="38100" dir="2700000" algn="tl" rotWithShape="0">
                    <a:schemeClr val="bg1">
                      <a:lumMod val="50000"/>
                    </a:schemeClr>
                  </a:outerShdw>
                </a:effectLst>
                <a:latin typeface="Mistral" panose="03090702030407020403" pitchFamily="66" charset="0"/>
              </a:rPr>
              <a:t>Bhavin </a:t>
            </a:r>
          </a:p>
          <a:p>
            <a:r>
              <a:rPr lang="en-IN" sz="3200" b="1" dirty="0">
                <a:ln w="9525">
                  <a:solidFill>
                    <a:schemeClr val="bg1"/>
                  </a:solidFill>
                  <a:prstDash val="solid"/>
                </a:ln>
                <a:effectLst>
                  <a:outerShdw blurRad="12700" dist="38100" dir="2700000" algn="tl" rotWithShape="0">
                    <a:schemeClr val="bg1">
                      <a:lumMod val="50000"/>
                    </a:schemeClr>
                  </a:outerShdw>
                </a:effectLst>
                <a:latin typeface="Mistral" panose="03090702030407020403" pitchFamily="66" charset="0"/>
              </a:rPr>
              <a:t>    Patel</a:t>
            </a:r>
          </a:p>
        </p:txBody>
      </p:sp>
      <p:pic>
        <p:nvPicPr>
          <p:cNvPr id="16" name="Picture 15">
            <a:extLst>
              <a:ext uri="{FF2B5EF4-FFF2-40B4-BE49-F238E27FC236}">
                <a16:creationId xmlns:a16="http://schemas.microsoft.com/office/drawing/2014/main" id="{1000238F-7C99-98A9-122D-71A290D57F0E}"/>
              </a:ext>
            </a:extLst>
          </p:cNvPr>
          <p:cNvPicPr>
            <a:picLocks noChangeAspect="1"/>
          </p:cNvPicPr>
          <p:nvPr/>
        </p:nvPicPr>
        <p:blipFill>
          <a:blip r:embed="rId5"/>
          <a:stretch>
            <a:fillRect/>
          </a:stretch>
        </p:blipFill>
        <p:spPr>
          <a:xfrm>
            <a:off x="8576948" y="4571846"/>
            <a:ext cx="1386909" cy="1408898"/>
          </a:xfrm>
          <a:prstGeom prst="ellipse">
            <a:avLst/>
          </a:prstGeom>
        </p:spPr>
      </p:pic>
      <p:pic>
        <p:nvPicPr>
          <p:cNvPr id="17" name="Picture 16">
            <a:extLst>
              <a:ext uri="{FF2B5EF4-FFF2-40B4-BE49-F238E27FC236}">
                <a16:creationId xmlns:a16="http://schemas.microsoft.com/office/drawing/2014/main" id="{3C65D49B-A07E-368B-128C-2035D23C09FD}"/>
              </a:ext>
            </a:extLst>
          </p:cNvPr>
          <p:cNvPicPr>
            <a:picLocks noChangeAspect="1"/>
          </p:cNvPicPr>
          <p:nvPr/>
        </p:nvPicPr>
        <p:blipFill rotWithShape="1">
          <a:blip r:embed="rId6"/>
          <a:srcRect l="11033" t="1323" r="13020" b="18568"/>
          <a:stretch/>
        </p:blipFill>
        <p:spPr>
          <a:xfrm>
            <a:off x="10107204" y="4571845"/>
            <a:ext cx="1355566" cy="1408898"/>
          </a:xfrm>
          <a:prstGeom prst="ellipse">
            <a:avLst/>
          </a:prstGeom>
        </p:spPr>
      </p:pic>
      <p:pic>
        <p:nvPicPr>
          <p:cNvPr id="18" name="Picture 17">
            <a:extLst>
              <a:ext uri="{FF2B5EF4-FFF2-40B4-BE49-F238E27FC236}">
                <a16:creationId xmlns:a16="http://schemas.microsoft.com/office/drawing/2014/main" id="{1C4BE22C-C0A8-B38F-31FA-23C18C982550}"/>
              </a:ext>
            </a:extLst>
          </p:cNvPr>
          <p:cNvPicPr>
            <a:picLocks noChangeAspect="1"/>
          </p:cNvPicPr>
          <p:nvPr/>
        </p:nvPicPr>
        <p:blipFill>
          <a:blip r:embed="rId7"/>
          <a:stretch>
            <a:fillRect/>
          </a:stretch>
        </p:blipFill>
        <p:spPr>
          <a:xfrm>
            <a:off x="7130163" y="4648329"/>
            <a:ext cx="1332412" cy="1332414"/>
          </a:xfrm>
          <a:prstGeom prst="ellipse">
            <a:avLst/>
          </a:prstGeom>
        </p:spPr>
      </p:pic>
      <p:pic>
        <p:nvPicPr>
          <p:cNvPr id="19" name="Picture 18">
            <a:extLst>
              <a:ext uri="{FF2B5EF4-FFF2-40B4-BE49-F238E27FC236}">
                <a16:creationId xmlns:a16="http://schemas.microsoft.com/office/drawing/2014/main" id="{33213599-CFAB-E855-A5A9-AED2AD64FE3F}"/>
              </a:ext>
            </a:extLst>
          </p:cNvPr>
          <p:cNvPicPr>
            <a:picLocks noChangeAspect="1"/>
          </p:cNvPicPr>
          <p:nvPr/>
        </p:nvPicPr>
        <p:blipFill rotWithShape="1">
          <a:blip r:embed="rId8"/>
          <a:srcRect l="25466" r="18355" b="46029"/>
          <a:stretch/>
        </p:blipFill>
        <p:spPr>
          <a:xfrm>
            <a:off x="5700584" y="4648330"/>
            <a:ext cx="1386909" cy="1332414"/>
          </a:xfrm>
          <a:prstGeom prst="ellipse">
            <a:avLst/>
          </a:prstGeom>
        </p:spPr>
      </p:pic>
    </p:spTree>
    <p:extLst>
      <p:ext uri="{BB962C8B-B14F-4D97-AF65-F5344CB8AC3E}">
        <p14:creationId xmlns:p14="http://schemas.microsoft.com/office/powerpoint/2010/main" val="296990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2" y="835728"/>
            <a:ext cx="5837908" cy="5502942"/>
            <a:chOff x="3915692" y="1059248"/>
            <a:chExt cx="5837908"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5220000" cy="707886"/>
              <a:chOff x="3956809" y="1152980"/>
              <a:chExt cx="4853159"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3956809" y="1264033"/>
                <a:ext cx="4853159"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04</a:t>
                </a:r>
                <a:endParaRPr lang="en-IN" sz="2400" b="1" dirty="0">
                  <a:solidFill>
                    <a:srgbClr val="4C2363"/>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rgbClr val="4C2363"/>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rgbClr val="4C2363"/>
                    </a:solidFill>
                    <a:latin typeface="Bell MT" panose="02020503060305020303" pitchFamily="18" charset="0"/>
                  </a:rPr>
                  <a:t>Insights</a:t>
                </a:r>
                <a:endParaRPr lang="en-IN" sz="3200" b="1" dirty="0">
                  <a:solidFill>
                    <a:srgbClr val="4C2363"/>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84775"/>
              </a:xfrm>
              <a:prstGeom prst="rect">
                <a:avLst/>
              </a:prstGeom>
              <a:noFill/>
            </p:spPr>
            <p:txBody>
              <a:bodyPr wrap="square" rtlCol="0">
                <a:spAutoFit/>
              </a:bodyPr>
              <a:lstStyle/>
              <a:p>
                <a:r>
                  <a:rPr lang="en-IN" sz="3200" b="1" dirty="0">
                    <a:solidFill>
                      <a:schemeClr val="bg2">
                        <a:lumMod val="90000"/>
                      </a:schemeClr>
                    </a:solidFill>
                    <a:latin typeface="Bell MT" panose="02020503060305020303" pitchFamily="18" charset="0"/>
                  </a:rPr>
                  <a:t>Forecasting</a:t>
                </a: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5837908" cy="707886"/>
              <a:chOff x="3956809" y="1152980"/>
              <a:chExt cx="5427643"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964516"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17269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2" y="835728"/>
            <a:ext cx="5837908" cy="5502942"/>
            <a:chOff x="3915692" y="1059248"/>
            <a:chExt cx="5837908"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5218149" cy="707886"/>
              <a:chOff x="3956809" y="1152980"/>
              <a:chExt cx="4851438"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3956809" y="1264033"/>
                <a:ext cx="4851438"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05</a:t>
                </a:r>
                <a:endParaRPr lang="en-IN" sz="2400" b="1" dirty="0">
                  <a:solidFill>
                    <a:srgbClr val="4C2363"/>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84775"/>
              </a:xfrm>
              <a:prstGeom prst="rect">
                <a:avLst/>
              </a:prstGeom>
              <a:noFill/>
            </p:spPr>
            <p:txBody>
              <a:bodyPr wrap="square" rtlCol="0">
                <a:spAutoFit/>
              </a:bodyPr>
              <a:lstStyle/>
              <a:p>
                <a:r>
                  <a:rPr lang="en-IN" sz="3200" b="1" dirty="0">
                    <a:solidFill>
                      <a:srgbClr val="4C2363"/>
                    </a:solidFill>
                    <a:latin typeface="Bell MT" panose="02020503060305020303" pitchFamily="18" charset="0"/>
                  </a:rPr>
                  <a:t>Forecasting</a:t>
                </a: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5837908" cy="707886"/>
              <a:chOff x="3956809" y="1152980"/>
              <a:chExt cx="5427643"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964516"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302574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1" y="835728"/>
            <a:ext cx="5313711" cy="5502942"/>
            <a:chOff x="3915691" y="1059248"/>
            <a:chExt cx="5313711"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84775"/>
              </a:xfrm>
              <a:prstGeom prst="rect">
                <a:avLst/>
              </a:prstGeom>
              <a:noFill/>
            </p:spPr>
            <p:txBody>
              <a:bodyPr wrap="square" rtlCol="0">
                <a:spAutoFit/>
              </a:bodyPr>
              <a:lstStyle/>
              <a:p>
                <a:r>
                  <a:rPr lang="en-IN" sz="3200" b="1" dirty="0">
                    <a:solidFill>
                      <a:schemeClr val="bg2">
                        <a:lumMod val="90000"/>
                      </a:schemeClr>
                    </a:solidFill>
                    <a:latin typeface="Bell MT" panose="02020503060305020303" pitchFamily="18" charset="0"/>
                  </a:rPr>
                  <a:t>Forecasting</a:t>
                </a: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1" y="5055128"/>
              <a:ext cx="5220000" cy="707886"/>
              <a:chOff x="3956808" y="1152980"/>
              <a:chExt cx="4853159"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3956808" y="1264033"/>
                <a:ext cx="4853159"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06</a:t>
                </a:r>
                <a:endParaRPr lang="en-IN" sz="2400" b="1" dirty="0">
                  <a:solidFill>
                    <a:srgbClr val="4C2363"/>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048254" cy="584775"/>
              </a:xfrm>
              <a:prstGeom prst="rect">
                <a:avLst/>
              </a:prstGeom>
              <a:noFill/>
            </p:spPr>
            <p:txBody>
              <a:bodyPr wrap="square" rtlCol="0">
                <a:spAutoFit/>
              </a:bodyPr>
              <a:lstStyle/>
              <a:p>
                <a:r>
                  <a:rPr lang="en-IN" sz="2800" b="1" dirty="0">
                    <a:solidFill>
                      <a:srgbClr val="4C2363"/>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rgbClr val="4C2363"/>
                    </a:solidFill>
                    <a:latin typeface="Bell MT" panose="02020503060305020303" pitchFamily="18" charset="0"/>
                  </a:rPr>
                  <a:t>Insights</a:t>
                </a:r>
                <a:endParaRPr lang="en-IN" sz="3200" b="1" dirty="0">
                  <a:solidFill>
                    <a:srgbClr val="4C2363"/>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2" y="5854304"/>
              <a:ext cx="4963671" cy="707886"/>
              <a:chOff x="3956809" y="1152980"/>
              <a:chExt cx="4614844"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07</a:t>
                </a:r>
                <a:endParaRPr lang="en-IN" sz="2400" b="1" dirty="0">
                  <a:solidFill>
                    <a:schemeClr val="bg2">
                      <a:lumMod val="90000"/>
                    </a:schemeClr>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Conclusion</a:t>
                </a:r>
                <a:endParaRPr lang="en-IN" sz="3200" b="1" dirty="0">
                  <a:solidFill>
                    <a:schemeClr val="bg2">
                      <a:lumMod val="90000"/>
                    </a:schemeClr>
                  </a:solidFill>
                  <a:latin typeface="Bell MT" panose="02020503060305020303" pitchFamily="18" charset="0"/>
                </a:endParaRPr>
              </a:p>
            </p:txBody>
          </p:sp>
        </p:grpSp>
      </p:grpSp>
    </p:spTree>
    <p:extLst>
      <p:ext uri="{BB962C8B-B14F-4D97-AF65-F5344CB8AC3E}">
        <p14:creationId xmlns:p14="http://schemas.microsoft.com/office/powerpoint/2010/main" val="280660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0AA82-4435-FC3B-8144-59BFB8737CDE}"/>
              </a:ext>
            </a:extLst>
          </p:cNvPr>
          <p:cNvSpPr/>
          <p:nvPr/>
        </p:nvSpPr>
        <p:spPr>
          <a:xfrm>
            <a:off x="3625334" y="0"/>
            <a:ext cx="1363226" cy="6858000"/>
          </a:xfrm>
          <a:prstGeom prst="rect">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F2E2CCEC-DC9B-EBFB-DABF-522AB3D160F1}"/>
              </a:ext>
            </a:extLst>
          </p:cNvPr>
          <p:cNvSpPr>
            <a:spLocks noGrp="1"/>
          </p:cNvSpPr>
          <p:nvPr>
            <p:ph type="title"/>
          </p:nvPr>
        </p:nvSpPr>
        <p:spPr>
          <a:xfrm>
            <a:off x="5491480" y="304165"/>
            <a:ext cx="2971800" cy="447675"/>
          </a:xfrm>
          <a:prstGeom prst="parallelogram">
            <a:avLst/>
          </a:prstGeom>
          <a:solidFill>
            <a:srgbClr val="B5E6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IN" sz="1600" dirty="0">
                <a:solidFill>
                  <a:schemeClr val="tx1"/>
                </a:solidFill>
                <a:latin typeface="Arial Black" panose="020B0A04020102020204" pitchFamily="34" charset="0"/>
              </a:rPr>
              <a:t>Table of Content</a:t>
            </a:r>
          </a:p>
        </p:txBody>
      </p:sp>
      <p:grpSp>
        <p:nvGrpSpPr>
          <p:cNvPr id="51" name="Group 50">
            <a:extLst>
              <a:ext uri="{FF2B5EF4-FFF2-40B4-BE49-F238E27FC236}">
                <a16:creationId xmlns:a16="http://schemas.microsoft.com/office/drawing/2014/main" id="{8D0AB0EA-B14D-7D84-5FDC-EAC0D90E1830}"/>
              </a:ext>
            </a:extLst>
          </p:cNvPr>
          <p:cNvGrpSpPr/>
          <p:nvPr/>
        </p:nvGrpSpPr>
        <p:grpSpPr>
          <a:xfrm>
            <a:off x="3925851" y="835728"/>
            <a:ext cx="5837909" cy="5502942"/>
            <a:chOff x="3915691" y="1059248"/>
            <a:chExt cx="5837909" cy="5502942"/>
          </a:xfrm>
        </p:grpSpPr>
        <p:grpSp>
          <p:nvGrpSpPr>
            <p:cNvPr id="14" name="Group 13">
              <a:extLst>
                <a:ext uri="{FF2B5EF4-FFF2-40B4-BE49-F238E27FC236}">
                  <a16:creationId xmlns:a16="http://schemas.microsoft.com/office/drawing/2014/main" id="{EC83FF27-A304-91D7-D4C6-AD655B32CAF7}"/>
                </a:ext>
              </a:extLst>
            </p:cNvPr>
            <p:cNvGrpSpPr/>
            <p:nvPr/>
          </p:nvGrpSpPr>
          <p:grpSpPr>
            <a:xfrm>
              <a:off x="3915692" y="1059248"/>
              <a:ext cx="4963671" cy="707886"/>
              <a:chOff x="3956809" y="1152980"/>
              <a:chExt cx="4614844" cy="707886"/>
            </a:xfrm>
          </p:grpSpPr>
          <p:sp>
            <p:nvSpPr>
              <p:cNvPr id="11" name="Rectangle: Rounded Corners 10">
                <a:extLst>
                  <a:ext uri="{FF2B5EF4-FFF2-40B4-BE49-F238E27FC236}">
                    <a16:creationId xmlns:a16="http://schemas.microsoft.com/office/drawing/2014/main" id="{6E0A28D4-88B9-E7FF-33D2-A1D378C13A28}"/>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Chevron 8">
                <a:extLst>
                  <a:ext uri="{FF2B5EF4-FFF2-40B4-BE49-F238E27FC236}">
                    <a16:creationId xmlns:a16="http://schemas.microsoft.com/office/drawing/2014/main" id="{330A7C12-780E-7EBF-2301-C0F6EDD55BD3}"/>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hevron 9">
                <a:extLst>
                  <a:ext uri="{FF2B5EF4-FFF2-40B4-BE49-F238E27FC236}">
                    <a16:creationId xmlns:a16="http://schemas.microsoft.com/office/drawing/2014/main" id="{082F273B-6A34-8E11-EA6E-ECFE342BC49A}"/>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11">
                <a:extLst>
                  <a:ext uri="{FF2B5EF4-FFF2-40B4-BE49-F238E27FC236}">
                    <a16:creationId xmlns:a16="http://schemas.microsoft.com/office/drawing/2014/main" id="{9C99D189-7D25-0848-FE6B-41A43FBC1377}"/>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01</a:t>
                </a:r>
                <a:endParaRPr lang="en-IN" sz="2400" b="1" dirty="0">
                  <a:solidFill>
                    <a:schemeClr val="bg2">
                      <a:lumMod val="90000"/>
                    </a:schemeClr>
                  </a:solidFill>
                  <a:latin typeface="Bell MT" panose="02020503060305020303" pitchFamily="18" charset="0"/>
                </a:endParaRPr>
              </a:p>
            </p:txBody>
          </p:sp>
          <p:sp>
            <p:nvSpPr>
              <p:cNvPr id="13" name="TextBox 12">
                <a:extLst>
                  <a:ext uri="{FF2B5EF4-FFF2-40B4-BE49-F238E27FC236}">
                    <a16:creationId xmlns:a16="http://schemas.microsoft.com/office/drawing/2014/main" id="{1E61AF90-B9C6-6746-F1C4-C7E5BFA42546}"/>
                  </a:ext>
                </a:extLst>
              </p:cNvPr>
              <p:cNvSpPr txBox="1"/>
              <p:nvPr/>
            </p:nvSpPr>
            <p:spPr>
              <a:xfrm>
                <a:off x="5419936" y="1264033"/>
                <a:ext cx="2971800" cy="523220"/>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Introduction</a:t>
                </a:r>
              </a:p>
            </p:txBody>
          </p:sp>
        </p:grpSp>
        <p:grpSp>
          <p:nvGrpSpPr>
            <p:cNvPr id="15" name="Group 14">
              <a:extLst>
                <a:ext uri="{FF2B5EF4-FFF2-40B4-BE49-F238E27FC236}">
                  <a16:creationId xmlns:a16="http://schemas.microsoft.com/office/drawing/2014/main" id="{1C5C3841-9999-B736-84A2-B020D4C467BD}"/>
                </a:ext>
              </a:extLst>
            </p:cNvPr>
            <p:cNvGrpSpPr/>
            <p:nvPr/>
          </p:nvGrpSpPr>
          <p:grpSpPr>
            <a:xfrm>
              <a:off x="3915692" y="1858424"/>
              <a:ext cx="5313710" cy="1141991"/>
              <a:chOff x="3956809" y="1152980"/>
              <a:chExt cx="4940284" cy="1141991"/>
            </a:xfrm>
          </p:grpSpPr>
          <p:sp>
            <p:nvSpPr>
              <p:cNvPr id="16" name="Rectangle: Rounded Corners 15">
                <a:extLst>
                  <a:ext uri="{FF2B5EF4-FFF2-40B4-BE49-F238E27FC236}">
                    <a16:creationId xmlns:a16="http://schemas.microsoft.com/office/drawing/2014/main" id="{8E5B0221-23D0-7B9C-98D9-E05C7C7DB4C9}"/>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Chevron 16">
                <a:extLst>
                  <a:ext uri="{FF2B5EF4-FFF2-40B4-BE49-F238E27FC236}">
                    <a16:creationId xmlns:a16="http://schemas.microsoft.com/office/drawing/2014/main" id="{02819069-BB6A-348E-BFE2-F0EFB48A5009}"/>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3B452243-1537-EC4C-3193-F245B4A413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D0E95BB3-15DF-850B-B1BF-19CE03EA984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02</a:t>
                </a:r>
                <a:endParaRPr lang="en-IN" sz="2400" b="1" dirty="0">
                  <a:solidFill>
                    <a:schemeClr val="bg2">
                      <a:lumMod val="90000"/>
                    </a:schemeClr>
                  </a:solidFill>
                  <a:latin typeface="Bell MT" panose="02020503060305020303" pitchFamily="18" charset="0"/>
                </a:endParaRPr>
              </a:p>
            </p:txBody>
          </p:sp>
          <p:sp>
            <p:nvSpPr>
              <p:cNvPr id="20" name="TextBox 19">
                <a:extLst>
                  <a:ext uri="{FF2B5EF4-FFF2-40B4-BE49-F238E27FC236}">
                    <a16:creationId xmlns:a16="http://schemas.microsoft.com/office/drawing/2014/main" id="{C6FE16E1-AD32-0C36-FF52-AC66DCA011FE}"/>
                  </a:ext>
                </a:extLst>
              </p:cNvPr>
              <p:cNvSpPr txBox="1"/>
              <p:nvPr/>
            </p:nvSpPr>
            <p:spPr>
              <a:xfrm>
                <a:off x="5419936" y="1279308"/>
                <a:ext cx="3477157" cy="1015663"/>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Domain Knowledge</a:t>
                </a:r>
                <a:endParaRPr lang="en-IN" sz="1600" kern="1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3200" b="1" dirty="0">
                  <a:solidFill>
                    <a:schemeClr val="bg2">
                      <a:lumMod val="90000"/>
                    </a:schemeClr>
                  </a:solidFill>
                  <a:latin typeface="Bell MT" panose="02020503060305020303" pitchFamily="18" charset="0"/>
                </a:endParaRPr>
              </a:p>
            </p:txBody>
          </p:sp>
        </p:grpSp>
        <p:grpSp>
          <p:nvGrpSpPr>
            <p:cNvPr id="21" name="Group 20">
              <a:extLst>
                <a:ext uri="{FF2B5EF4-FFF2-40B4-BE49-F238E27FC236}">
                  <a16:creationId xmlns:a16="http://schemas.microsoft.com/office/drawing/2014/main" id="{A8BD0FB1-A5D4-B7EA-81E3-424C8CA8A07C}"/>
                </a:ext>
              </a:extLst>
            </p:cNvPr>
            <p:cNvGrpSpPr/>
            <p:nvPr/>
          </p:nvGrpSpPr>
          <p:grpSpPr>
            <a:xfrm>
              <a:off x="3915692" y="2657600"/>
              <a:ext cx="4963671" cy="707886"/>
              <a:chOff x="3956809" y="1152980"/>
              <a:chExt cx="4614844" cy="707886"/>
            </a:xfrm>
          </p:grpSpPr>
          <p:sp>
            <p:nvSpPr>
              <p:cNvPr id="22" name="Rectangle: Rounded Corners 21">
                <a:extLst>
                  <a:ext uri="{FF2B5EF4-FFF2-40B4-BE49-F238E27FC236}">
                    <a16:creationId xmlns:a16="http://schemas.microsoft.com/office/drawing/2014/main" id="{4C56471E-F113-7E04-3EEE-6D70447E842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Chevron 22">
                <a:extLst>
                  <a:ext uri="{FF2B5EF4-FFF2-40B4-BE49-F238E27FC236}">
                    <a16:creationId xmlns:a16="http://schemas.microsoft.com/office/drawing/2014/main" id="{6D2DFB1A-EF62-3D28-23EC-048B5108E97D}"/>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Chevron 23">
                <a:extLst>
                  <a:ext uri="{FF2B5EF4-FFF2-40B4-BE49-F238E27FC236}">
                    <a16:creationId xmlns:a16="http://schemas.microsoft.com/office/drawing/2014/main" id="{9F3B20F8-5B43-5912-35B1-FC09288FAA41}"/>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A6AEDE6B-4D90-4C3D-0BC8-2E837FC87374}"/>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03</a:t>
                </a:r>
                <a:endParaRPr lang="en-IN" sz="2400" b="1" dirty="0">
                  <a:solidFill>
                    <a:schemeClr val="bg2">
                      <a:lumMod val="90000"/>
                    </a:schemeClr>
                  </a:solidFill>
                  <a:latin typeface="Bell MT" panose="02020503060305020303" pitchFamily="18" charset="0"/>
                </a:endParaRPr>
              </a:p>
            </p:txBody>
          </p:sp>
          <p:sp>
            <p:nvSpPr>
              <p:cNvPr id="26" name="TextBox 25">
                <a:extLst>
                  <a:ext uri="{FF2B5EF4-FFF2-40B4-BE49-F238E27FC236}">
                    <a16:creationId xmlns:a16="http://schemas.microsoft.com/office/drawing/2014/main" id="{6E742B06-4DE7-2E03-09BD-165B0BBF6A71}"/>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Key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Metrics</a:t>
                </a:r>
                <a:endParaRPr lang="en-IN" sz="3200" b="1" dirty="0">
                  <a:solidFill>
                    <a:schemeClr val="bg2">
                      <a:lumMod val="90000"/>
                    </a:schemeClr>
                  </a:solidFill>
                  <a:latin typeface="Bell MT" panose="02020503060305020303" pitchFamily="18" charset="0"/>
                </a:endParaRPr>
              </a:p>
            </p:txBody>
          </p:sp>
        </p:grpSp>
        <p:grpSp>
          <p:nvGrpSpPr>
            <p:cNvPr id="27" name="Group 26">
              <a:extLst>
                <a:ext uri="{FF2B5EF4-FFF2-40B4-BE49-F238E27FC236}">
                  <a16:creationId xmlns:a16="http://schemas.microsoft.com/office/drawing/2014/main" id="{EBCF8A79-531F-7FDC-5D40-9AC9CCB3ABB3}"/>
                </a:ext>
              </a:extLst>
            </p:cNvPr>
            <p:cNvGrpSpPr/>
            <p:nvPr/>
          </p:nvGrpSpPr>
          <p:grpSpPr>
            <a:xfrm>
              <a:off x="3915692" y="3456776"/>
              <a:ext cx="4963671" cy="707886"/>
              <a:chOff x="3956809" y="1152980"/>
              <a:chExt cx="4614844" cy="707886"/>
            </a:xfrm>
          </p:grpSpPr>
          <p:sp>
            <p:nvSpPr>
              <p:cNvPr id="28" name="Rectangle: Rounded Corners 27">
                <a:extLst>
                  <a:ext uri="{FF2B5EF4-FFF2-40B4-BE49-F238E27FC236}">
                    <a16:creationId xmlns:a16="http://schemas.microsoft.com/office/drawing/2014/main" id="{3625E5EF-471A-D76F-E97C-0A088067DC6A}"/>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Chevron 28">
                <a:extLst>
                  <a:ext uri="{FF2B5EF4-FFF2-40B4-BE49-F238E27FC236}">
                    <a16:creationId xmlns:a16="http://schemas.microsoft.com/office/drawing/2014/main" id="{ABAA29F8-00F3-8459-6E6F-7227A94EC62E}"/>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61844F89-0AEB-5458-92B0-9EFCD672A7AF}"/>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8D1AEA2-1485-E060-27A4-2D4D2F2FCF33}"/>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04</a:t>
                </a:r>
                <a:endParaRPr lang="en-IN" sz="2400" b="1" dirty="0">
                  <a:solidFill>
                    <a:schemeClr val="bg2">
                      <a:lumMod val="90000"/>
                    </a:schemeClr>
                  </a:solidFill>
                  <a:latin typeface="Bell MT" panose="02020503060305020303" pitchFamily="18" charset="0"/>
                </a:endParaRPr>
              </a:p>
            </p:txBody>
          </p:sp>
          <p:sp>
            <p:nvSpPr>
              <p:cNvPr id="32" name="TextBox 31">
                <a:extLst>
                  <a:ext uri="{FF2B5EF4-FFF2-40B4-BE49-F238E27FC236}">
                    <a16:creationId xmlns:a16="http://schemas.microsoft.com/office/drawing/2014/main" id="{0A1C2E71-EFD2-A7E4-DBED-346C47DAC9A5}"/>
                  </a:ext>
                </a:extLst>
              </p:cNvPr>
              <p:cNvSpPr txBox="1"/>
              <p:nvPr/>
            </p:nvSpPr>
            <p:spPr>
              <a:xfrm>
                <a:off x="5419936" y="1213940"/>
                <a:ext cx="2971800"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Primary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33" name="Group 32">
              <a:extLst>
                <a:ext uri="{FF2B5EF4-FFF2-40B4-BE49-F238E27FC236}">
                  <a16:creationId xmlns:a16="http://schemas.microsoft.com/office/drawing/2014/main" id="{B7535462-69A0-0822-048C-E03D6D01C464}"/>
                </a:ext>
              </a:extLst>
            </p:cNvPr>
            <p:cNvGrpSpPr/>
            <p:nvPr/>
          </p:nvGrpSpPr>
          <p:grpSpPr>
            <a:xfrm>
              <a:off x="3915692" y="4255952"/>
              <a:ext cx="4963671" cy="707886"/>
              <a:chOff x="3956809" y="1152980"/>
              <a:chExt cx="4614844" cy="707886"/>
            </a:xfrm>
          </p:grpSpPr>
          <p:sp>
            <p:nvSpPr>
              <p:cNvPr id="34" name="Rectangle: Rounded Corners 33">
                <a:extLst>
                  <a:ext uri="{FF2B5EF4-FFF2-40B4-BE49-F238E27FC236}">
                    <a16:creationId xmlns:a16="http://schemas.microsoft.com/office/drawing/2014/main" id="{41CF57B4-1B4F-60AA-D4AF-4DA221FC9E37}"/>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Chevron 34">
                <a:extLst>
                  <a:ext uri="{FF2B5EF4-FFF2-40B4-BE49-F238E27FC236}">
                    <a16:creationId xmlns:a16="http://schemas.microsoft.com/office/drawing/2014/main" id="{7BDE1C6C-A21F-A652-E07D-A23CC3BF8B74}"/>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Arrow: Chevron 35">
                <a:extLst>
                  <a:ext uri="{FF2B5EF4-FFF2-40B4-BE49-F238E27FC236}">
                    <a16:creationId xmlns:a16="http://schemas.microsoft.com/office/drawing/2014/main" id="{320068E5-FEDB-4B60-255F-54BCBD7E65B8}"/>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TextBox 36">
                <a:extLst>
                  <a:ext uri="{FF2B5EF4-FFF2-40B4-BE49-F238E27FC236}">
                    <a16:creationId xmlns:a16="http://schemas.microsoft.com/office/drawing/2014/main" id="{486CA9DC-B9A6-E8EB-2B71-9084B7601C9F}"/>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05</a:t>
                </a:r>
                <a:endParaRPr lang="en-IN" sz="2400" b="1" dirty="0">
                  <a:solidFill>
                    <a:schemeClr val="bg2">
                      <a:lumMod val="90000"/>
                    </a:schemeClr>
                  </a:solidFill>
                  <a:latin typeface="Bell MT" panose="02020503060305020303" pitchFamily="18" charset="0"/>
                </a:endParaRPr>
              </a:p>
            </p:txBody>
          </p:sp>
          <p:sp>
            <p:nvSpPr>
              <p:cNvPr id="38" name="TextBox 37">
                <a:extLst>
                  <a:ext uri="{FF2B5EF4-FFF2-40B4-BE49-F238E27FC236}">
                    <a16:creationId xmlns:a16="http://schemas.microsoft.com/office/drawing/2014/main" id="{5D64BB99-1205-86AC-BE1E-204FBF559EA8}"/>
                  </a:ext>
                </a:extLst>
              </p:cNvPr>
              <p:cNvSpPr txBox="1"/>
              <p:nvPr/>
            </p:nvSpPr>
            <p:spPr>
              <a:xfrm>
                <a:off x="5419936" y="1213940"/>
                <a:ext cx="2971800" cy="584775"/>
              </a:xfrm>
              <a:prstGeom prst="rect">
                <a:avLst/>
              </a:prstGeom>
              <a:noFill/>
            </p:spPr>
            <p:txBody>
              <a:bodyPr wrap="square" rtlCol="0">
                <a:spAutoFit/>
              </a:bodyPr>
              <a:lstStyle/>
              <a:p>
                <a:r>
                  <a:rPr lang="en-IN" sz="3200" b="1" dirty="0">
                    <a:solidFill>
                      <a:schemeClr val="bg2">
                        <a:lumMod val="90000"/>
                      </a:schemeClr>
                    </a:solidFill>
                    <a:latin typeface="Bell MT" panose="02020503060305020303" pitchFamily="18" charset="0"/>
                  </a:rPr>
                  <a:t>Forecasting</a:t>
                </a:r>
              </a:p>
            </p:txBody>
          </p:sp>
        </p:grpSp>
        <p:grpSp>
          <p:nvGrpSpPr>
            <p:cNvPr id="39" name="Group 38">
              <a:extLst>
                <a:ext uri="{FF2B5EF4-FFF2-40B4-BE49-F238E27FC236}">
                  <a16:creationId xmlns:a16="http://schemas.microsoft.com/office/drawing/2014/main" id="{989191FA-7EDB-6236-4505-3E32C850B669}"/>
                </a:ext>
              </a:extLst>
            </p:cNvPr>
            <p:cNvGrpSpPr/>
            <p:nvPr/>
          </p:nvGrpSpPr>
          <p:grpSpPr>
            <a:xfrm>
              <a:off x="3915692" y="5055128"/>
              <a:ext cx="5837908" cy="707886"/>
              <a:chOff x="3956809" y="1152980"/>
              <a:chExt cx="5427643" cy="707886"/>
            </a:xfrm>
          </p:grpSpPr>
          <p:sp>
            <p:nvSpPr>
              <p:cNvPr id="40" name="Rectangle: Rounded Corners 39">
                <a:extLst>
                  <a:ext uri="{FF2B5EF4-FFF2-40B4-BE49-F238E27FC236}">
                    <a16:creationId xmlns:a16="http://schemas.microsoft.com/office/drawing/2014/main" id="{359F68AD-0C11-E1D3-353D-3442629EFB5B}"/>
                  </a:ext>
                </a:extLst>
              </p:cNvPr>
              <p:cNvSpPr/>
              <p:nvPr/>
            </p:nvSpPr>
            <p:spPr>
              <a:xfrm>
                <a:off x="4164770" y="1264033"/>
                <a:ext cx="4406883" cy="534682"/>
              </a:xfrm>
              <a:prstGeom prst="roundRect">
                <a:avLst/>
              </a:prstGeom>
              <a:solidFill>
                <a:srgbClr val="666262">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Chevron 40">
                <a:extLst>
                  <a:ext uri="{FF2B5EF4-FFF2-40B4-BE49-F238E27FC236}">
                    <a16:creationId xmlns:a16="http://schemas.microsoft.com/office/drawing/2014/main" id="{B708AE7B-5E71-4F45-BDC0-0644C4F81D2A}"/>
                  </a:ext>
                </a:extLst>
              </p:cNvPr>
              <p:cNvSpPr/>
              <p:nvPr/>
            </p:nvSpPr>
            <p:spPr>
              <a:xfrm>
                <a:off x="4490209" y="1264033"/>
                <a:ext cx="749811" cy="534682"/>
              </a:xfrm>
              <a:prstGeom prst="chevron">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Arrow: Chevron 41">
                <a:extLst>
                  <a:ext uri="{FF2B5EF4-FFF2-40B4-BE49-F238E27FC236}">
                    <a16:creationId xmlns:a16="http://schemas.microsoft.com/office/drawing/2014/main" id="{D94AE5B4-068F-79B9-1A77-B959B5C546EC}"/>
                  </a:ext>
                </a:extLst>
              </p:cNvPr>
              <p:cNvSpPr/>
              <p:nvPr/>
            </p:nvSpPr>
            <p:spPr>
              <a:xfrm>
                <a:off x="4976494" y="1373334"/>
                <a:ext cx="301625" cy="337903"/>
              </a:xfrm>
              <a:prstGeom prst="chevron">
                <a:avLst/>
              </a:prstGeom>
              <a:solidFill>
                <a:srgbClr val="66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3056F2C8-A905-9887-1909-D0F0AEC18760}"/>
                  </a:ext>
                </a:extLst>
              </p:cNvPr>
              <p:cNvSpPr txBox="1"/>
              <p:nvPr/>
            </p:nvSpPr>
            <p:spPr>
              <a:xfrm>
                <a:off x="3956809" y="1152980"/>
                <a:ext cx="768225" cy="707886"/>
              </a:xfrm>
              <a:prstGeom prst="rect">
                <a:avLst/>
              </a:prstGeom>
              <a:noFill/>
            </p:spPr>
            <p:txBody>
              <a:bodyPr wrap="square" rtlCol="0">
                <a:spAutoFit/>
              </a:bodyPr>
              <a:lstStyle/>
              <a:p>
                <a:r>
                  <a:rPr lang="en-IN" sz="4000" b="1" dirty="0">
                    <a:solidFill>
                      <a:schemeClr val="bg2">
                        <a:lumMod val="90000"/>
                      </a:schemeClr>
                    </a:solidFill>
                    <a:latin typeface="Bell MT" panose="02020503060305020303" pitchFamily="18" charset="0"/>
                  </a:rPr>
                  <a:t>06</a:t>
                </a:r>
                <a:endParaRPr lang="en-IN" sz="2400" b="1" dirty="0">
                  <a:solidFill>
                    <a:schemeClr val="bg2">
                      <a:lumMod val="90000"/>
                    </a:schemeClr>
                  </a:solidFill>
                  <a:latin typeface="Bell MT" panose="02020503060305020303" pitchFamily="18" charset="0"/>
                </a:endParaRPr>
              </a:p>
            </p:txBody>
          </p:sp>
          <p:sp>
            <p:nvSpPr>
              <p:cNvPr id="44" name="TextBox 43">
                <a:extLst>
                  <a:ext uri="{FF2B5EF4-FFF2-40B4-BE49-F238E27FC236}">
                    <a16:creationId xmlns:a16="http://schemas.microsoft.com/office/drawing/2014/main" id="{8FF9F3D0-2E25-E0A3-3A98-BA5B4C464B55}"/>
                  </a:ext>
                </a:extLst>
              </p:cNvPr>
              <p:cNvSpPr txBox="1"/>
              <p:nvPr/>
            </p:nvSpPr>
            <p:spPr>
              <a:xfrm>
                <a:off x="5419936" y="1213940"/>
                <a:ext cx="3964516" cy="584775"/>
              </a:xfrm>
              <a:prstGeom prst="rect">
                <a:avLst/>
              </a:prstGeom>
              <a:noFill/>
            </p:spPr>
            <p:txBody>
              <a:bodyPr wrap="square" rtlCol="0">
                <a:spAutoFit/>
              </a:bodyPr>
              <a:lstStyle/>
              <a:p>
                <a:r>
                  <a:rPr lang="en-IN" sz="2800" b="1" dirty="0">
                    <a:solidFill>
                      <a:schemeClr val="bg2">
                        <a:lumMod val="90000"/>
                      </a:schemeClr>
                    </a:solidFill>
                    <a:latin typeface="Bell MT" panose="02020503060305020303" pitchFamily="18" charset="0"/>
                  </a:rPr>
                  <a:t>Secondary</a:t>
                </a:r>
                <a:r>
                  <a:rPr lang="en-IN" sz="3200" b="1" dirty="0">
                    <a:solidFill>
                      <a:schemeClr val="bg2">
                        <a:lumMod val="90000"/>
                      </a:schemeClr>
                    </a:solidFill>
                    <a:latin typeface="Bell MT" panose="02020503060305020303" pitchFamily="18" charset="0"/>
                  </a:rPr>
                  <a:t> </a:t>
                </a:r>
                <a:r>
                  <a:rPr lang="en-IN" sz="2800" b="1" dirty="0">
                    <a:solidFill>
                      <a:schemeClr val="bg2">
                        <a:lumMod val="90000"/>
                      </a:schemeClr>
                    </a:solidFill>
                    <a:latin typeface="Bell MT" panose="02020503060305020303" pitchFamily="18" charset="0"/>
                  </a:rPr>
                  <a:t>Insights</a:t>
                </a:r>
                <a:endParaRPr lang="en-IN" sz="3200" b="1" dirty="0">
                  <a:solidFill>
                    <a:schemeClr val="bg2">
                      <a:lumMod val="90000"/>
                    </a:schemeClr>
                  </a:solidFill>
                  <a:latin typeface="Bell MT" panose="02020503060305020303" pitchFamily="18" charset="0"/>
                </a:endParaRPr>
              </a:p>
            </p:txBody>
          </p:sp>
        </p:grpSp>
        <p:grpSp>
          <p:nvGrpSpPr>
            <p:cNvPr id="45" name="Group 44">
              <a:extLst>
                <a:ext uri="{FF2B5EF4-FFF2-40B4-BE49-F238E27FC236}">
                  <a16:creationId xmlns:a16="http://schemas.microsoft.com/office/drawing/2014/main" id="{5A0B0D84-2ABA-FC06-292C-F3CDA94DEFAB}"/>
                </a:ext>
              </a:extLst>
            </p:cNvPr>
            <p:cNvGrpSpPr/>
            <p:nvPr/>
          </p:nvGrpSpPr>
          <p:grpSpPr>
            <a:xfrm>
              <a:off x="3915691" y="5854304"/>
              <a:ext cx="5220000" cy="707886"/>
              <a:chOff x="3956808" y="1152980"/>
              <a:chExt cx="4853159" cy="707886"/>
            </a:xfrm>
          </p:grpSpPr>
          <p:sp>
            <p:nvSpPr>
              <p:cNvPr id="46" name="Rectangle: Rounded Corners 45">
                <a:extLst>
                  <a:ext uri="{FF2B5EF4-FFF2-40B4-BE49-F238E27FC236}">
                    <a16:creationId xmlns:a16="http://schemas.microsoft.com/office/drawing/2014/main" id="{BA4AF544-5DA7-65CC-2E60-8CA50B57DA74}"/>
                  </a:ext>
                </a:extLst>
              </p:cNvPr>
              <p:cNvSpPr/>
              <p:nvPr/>
            </p:nvSpPr>
            <p:spPr>
              <a:xfrm>
                <a:off x="3956808" y="1264033"/>
                <a:ext cx="4853159" cy="534682"/>
              </a:xfrm>
              <a:prstGeom prst="roundRect">
                <a:avLst/>
              </a:prstGeom>
              <a:solidFill>
                <a:srgbClr val="DCAEF0">
                  <a:alpha val="18000"/>
                </a:srgb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Chevron 46">
                <a:extLst>
                  <a:ext uri="{FF2B5EF4-FFF2-40B4-BE49-F238E27FC236}">
                    <a16:creationId xmlns:a16="http://schemas.microsoft.com/office/drawing/2014/main" id="{FFF202BD-6C10-F82A-68D1-B0093A137FE0}"/>
                  </a:ext>
                </a:extLst>
              </p:cNvPr>
              <p:cNvSpPr/>
              <p:nvPr/>
            </p:nvSpPr>
            <p:spPr>
              <a:xfrm>
                <a:off x="4490209" y="1264033"/>
                <a:ext cx="749811" cy="534682"/>
              </a:xfrm>
              <a:prstGeom prst="chevron">
                <a:avLst/>
              </a:prstGeom>
              <a:solidFill>
                <a:srgbClr val="763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hevron 47">
                <a:extLst>
                  <a:ext uri="{FF2B5EF4-FFF2-40B4-BE49-F238E27FC236}">
                    <a16:creationId xmlns:a16="http://schemas.microsoft.com/office/drawing/2014/main" id="{23491D7C-9124-01B4-859B-F413D2A47366}"/>
                  </a:ext>
                </a:extLst>
              </p:cNvPr>
              <p:cNvSpPr/>
              <p:nvPr/>
            </p:nvSpPr>
            <p:spPr>
              <a:xfrm>
                <a:off x="4976494" y="1373334"/>
                <a:ext cx="301625" cy="337903"/>
              </a:xfrm>
              <a:prstGeom prst="chevron">
                <a:avLst/>
              </a:prstGeom>
              <a:solidFill>
                <a:srgbClr val="DCA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9" name="TextBox 48">
                <a:extLst>
                  <a:ext uri="{FF2B5EF4-FFF2-40B4-BE49-F238E27FC236}">
                    <a16:creationId xmlns:a16="http://schemas.microsoft.com/office/drawing/2014/main" id="{1E672229-A558-4347-A0BB-A0A59B98AFA5}"/>
                  </a:ext>
                </a:extLst>
              </p:cNvPr>
              <p:cNvSpPr txBox="1"/>
              <p:nvPr/>
            </p:nvSpPr>
            <p:spPr>
              <a:xfrm>
                <a:off x="3956809" y="1152980"/>
                <a:ext cx="768225" cy="707886"/>
              </a:xfrm>
              <a:prstGeom prst="rect">
                <a:avLst/>
              </a:prstGeom>
              <a:noFill/>
            </p:spPr>
            <p:txBody>
              <a:bodyPr wrap="square" rtlCol="0">
                <a:spAutoFit/>
              </a:bodyPr>
              <a:lstStyle/>
              <a:p>
                <a:r>
                  <a:rPr lang="en-IN" sz="4000" b="1" dirty="0">
                    <a:solidFill>
                      <a:srgbClr val="4C2363"/>
                    </a:solidFill>
                    <a:latin typeface="Bell MT" panose="02020503060305020303" pitchFamily="18" charset="0"/>
                  </a:rPr>
                  <a:t>07</a:t>
                </a:r>
                <a:endParaRPr lang="en-IN" sz="2400" b="1" dirty="0">
                  <a:solidFill>
                    <a:srgbClr val="4C2363"/>
                  </a:solidFill>
                  <a:latin typeface="Bell MT" panose="02020503060305020303" pitchFamily="18" charset="0"/>
                </a:endParaRPr>
              </a:p>
            </p:txBody>
          </p:sp>
          <p:sp>
            <p:nvSpPr>
              <p:cNvPr id="50" name="TextBox 49">
                <a:extLst>
                  <a:ext uri="{FF2B5EF4-FFF2-40B4-BE49-F238E27FC236}">
                    <a16:creationId xmlns:a16="http://schemas.microsoft.com/office/drawing/2014/main" id="{802038A4-7E68-250E-21FD-3410773CE04A}"/>
                  </a:ext>
                </a:extLst>
              </p:cNvPr>
              <p:cNvSpPr txBox="1"/>
              <p:nvPr/>
            </p:nvSpPr>
            <p:spPr>
              <a:xfrm>
                <a:off x="5419936" y="1255250"/>
                <a:ext cx="2971800" cy="523220"/>
              </a:xfrm>
              <a:prstGeom prst="rect">
                <a:avLst/>
              </a:prstGeom>
              <a:noFill/>
            </p:spPr>
            <p:txBody>
              <a:bodyPr wrap="square" rtlCol="0">
                <a:spAutoFit/>
              </a:bodyPr>
              <a:lstStyle/>
              <a:p>
                <a:r>
                  <a:rPr lang="en-IN" sz="2800" b="1" dirty="0">
                    <a:solidFill>
                      <a:srgbClr val="4C2363"/>
                    </a:solidFill>
                    <a:latin typeface="Bell MT" panose="02020503060305020303" pitchFamily="18" charset="0"/>
                  </a:rPr>
                  <a:t>Conclusion</a:t>
                </a:r>
                <a:endParaRPr lang="en-IN" sz="3200" b="1" dirty="0">
                  <a:solidFill>
                    <a:srgbClr val="4C2363"/>
                  </a:solidFill>
                  <a:latin typeface="Bell MT" panose="02020503060305020303" pitchFamily="18" charset="0"/>
                </a:endParaRPr>
              </a:p>
            </p:txBody>
          </p:sp>
        </p:grpSp>
      </p:grpSp>
    </p:spTree>
    <p:extLst>
      <p:ext uri="{BB962C8B-B14F-4D97-AF65-F5344CB8AC3E}">
        <p14:creationId xmlns:p14="http://schemas.microsoft.com/office/powerpoint/2010/main" val="196563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ABBA5-98F8-52A5-F6A4-F4F421EB9E3F}"/>
              </a:ext>
            </a:extLst>
          </p:cNvPr>
          <p:cNvPicPr>
            <a:picLocks noChangeAspect="1"/>
          </p:cNvPicPr>
          <p:nvPr/>
        </p:nvPicPr>
        <p:blipFill rotWithShape="1">
          <a:blip r:embed="rId2">
            <a:extLst>
              <a:ext uri="{28A0092B-C50C-407E-A947-70E740481C1C}">
                <a14:useLocalDpi xmlns:a14="http://schemas.microsoft.com/office/drawing/2010/main" val="0"/>
              </a:ext>
            </a:extLst>
          </a:blip>
          <a:srcRect l="438" t="1035" r="835" b="230"/>
          <a:stretch/>
        </p:blipFill>
        <p:spPr>
          <a:xfrm>
            <a:off x="0" y="-3479"/>
            <a:ext cx="12192000" cy="6890233"/>
          </a:xfrm>
          <a:prstGeom prst="rect">
            <a:avLst/>
          </a:prstGeom>
        </p:spPr>
      </p:pic>
    </p:spTree>
    <p:extLst>
      <p:ext uri="{BB962C8B-B14F-4D97-AF65-F5344CB8AC3E}">
        <p14:creationId xmlns:p14="http://schemas.microsoft.com/office/powerpoint/2010/main" val="2529929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9190</TotalTime>
  <Words>2377</Words>
  <Application>Microsoft Office PowerPoint</Application>
  <PresentationFormat>Widescreen</PresentationFormat>
  <Paragraphs>391</Paragraphs>
  <Slides>46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Black</vt:lpstr>
      <vt:lpstr>Bell MT</vt:lpstr>
      <vt:lpstr>Bradley Hand ITC</vt:lpstr>
      <vt:lpstr>Calibri</vt:lpstr>
      <vt:lpstr>Calibri Light</vt:lpstr>
      <vt:lpstr>Constantia</vt:lpstr>
      <vt:lpstr>Mistral</vt:lpstr>
      <vt:lpstr>Office Theme</vt:lpstr>
      <vt:lpstr>PowerPoint Presentation</vt:lpstr>
      <vt:lpstr>Table of Content</vt:lpstr>
      <vt:lpstr>Table of Content</vt:lpstr>
      <vt:lpstr>Table of Content</vt:lpstr>
      <vt:lpstr>Table of Content</vt:lpstr>
      <vt:lpstr>Table of Content</vt:lpstr>
      <vt:lpstr>Table of Content</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saisubhamjena@outlook.com</dc:creator>
  <cp:lastModifiedBy>saisubhamjena@outlook.com</cp:lastModifiedBy>
  <cp:revision>2</cp:revision>
  <dcterms:created xsi:type="dcterms:W3CDTF">2023-06-30T08:32:13Z</dcterms:created>
  <dcterms:modified xsi:type="dcterms:W3CDTF">2023-07-07T23:49:35Z</dcterms:modified>
</cp:coreProperties>
</file>